
<file path=[Content_Types].xml><?xml version="1.0" encoding="utf-8"?>
<Types xmlns="http://schemas.openxmlformats.org/package/2006/content-types">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830" autoAdjust="0"/>
  </p:normalViewPr>
  <p:slideViewPr>
    <p:cSldViewPr snapToGrid="0" snapToObjects="1">
      <p:cViewPr varScale="1">
        <p:scale>
          <a:sx n="67" d="100"/>
          <a:sy n="67" d="100"/>
        </p:scale>
        <p:origin x="1267" y="62"/>
      </p:cViewPr>
      <p:guideLst/>
    </p:cSldViewPr>
  </p:slideViewPr>
  <p:notesTextViewPr>
    <p:cViewPr>
      <p:scale>
        <a:sx n="1" d="1"/>
        <a:sy n="1" d="1"/>
      </p:scale>
      <p:origin x="0" y="0"/>
    </p:cViewPr>
  </p:notesTextViewPr>
  <p:sorterViewPr>
    <p:cViewPr>
      <p:scale>
        <a:sx n="100" d="100"/>
        <a:sy n="100" d="100"/>
      </p:scale>
      <p:origin x="0" y="-31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a Burkard" userId="4ace0839d5aae934" providerId="LiveId" clId="{52902D4E-7539-411D-8CA6-F036B436F04C}"/>
    <pc:docChg chg="undo custSel modSld sldOrd">
      <pc:chgData name="Dona Burkard" userId="4ace0839d5aae934" providerId="LiveId" clId="{52902D4E-7539-411D-8CA6-F036B436F04C}" dt="2026-10-12T15:44:07.966" v="748" actId="20577"/>
      <pc:docMkLst>
        <pc:docMk/>
      </pc:docMkLst>
      <pc:sldChg chg="addSp delSp mod modNotesTx">
        <pc:chgData name="Dona Burkard" userId="4ace0839d5aae934" providerId="LiveId" clId="{52902D4E-7539-411D-8CA6-F036B436F04C}" dt="2026-10-12T15:44:07.966" v="748" actId="20577"/>
        <pc:sldMkLst>
          <pc:docMk/>
          <pc:sldMk cId="0" sldId="256"/>
        </pc:sldMkLst>
        <pc:spChg chg="add del">
          <ac:chgData name="Dona Burkard" userId="4ace0839d5aae934" providerId="LiveId" clId="{52902D4E-7539-411D-8CA6-F036B436F04C}" dt="2026-10-11T21:27:22.992" v="500" actId="22"/>
          <ac:spMkLst>
            <pc:docMk/>
            <pc:sldMk cId="0" sldId="256"/>
            <ac:spMk id="10" creationId="{6CFF3BE6-7F4C-A102-C943-47F4C5FB02ED}"/>
          </ac:spMkLst>
        </pc:spChg>
        <pc:spChg chg="add del">
          <ac:chgData name="Dona Burkard" userId="4ace0839d5aae934" providerId="LiveId" clId="{52902D4E-7539-411D-8CA6-F036B436F04C}" dt="2026-10-11T21:27:22.992" v="500" actId="22"/>
          <ac:spMkLst>
            <pc:docMk/>
            <pc:sldMk cId="0" sldId="256"/>
            <ac:spMk id="12" creationId="{CC3EBCCD-D096-EE78-5DC0-A42C57338EF5}"/>
          </ac:spMkLst>
        </pc:spChg>
        <pc:spChg chg="add del">
          <ac:chgData name="Dona Burkard" userId="4ace0839d5aae934" providerId="LiveId" clId="{52902D4E-7539-411D-8CA6-F036B436F04C}" dt="2026-10-11T21:27:22.992" v="500" actId="22"/>
          <ac:spMkLst>
            <pc:docMk/>
            <pc:sldMk cId="0" sldId="256"/>
            <ac:spMk id="14" creationId="{0D4846B6-69CA-3049-7918-0CE43FF058FC}"/>
          </ac:spMkLst>
        </pc:spChg>
        <pc:spChg chg="add del">
          <ac:chgData name="Dona Burkard" userId="4ace0839d5aae934" providerId="LiveId" clId="{52902D4E-7539-411D-8CA6-F036B436F04C}" dt="2026-10-11T21:27:22.992" v="500" actId="22"/>
          <ac:spMkLst>
            <pc:docMk/>
            <pc:sldMk cId="0" sldId="256"/>
            <ac:spMk id="16" creationId="{F993BB0A-00A1-B5CE-B3AD-2A0DDA8892B6}"/>
          </ac:spMkLst>
        </pc:spChg>
        <pc:spChg chg="add del">
          <ac:chgData name="Dona Burkard" userId="4ace0839d5aae934" providerId="LiveId" clId="{52902D4E-7539-411D-8CA6-F036B436F04C}" dt="2026-10-11T21:27:22.992" v="500" actId="22"/>
          <ac:spMkLst>
            <pc:docMk/>
            <pc:sldMk cId="0" sldId="256"/>
            <ac:spMk id="18" creationId="{17CA039A-6718-2C81-5740-E5201EAFF8DB}"/>
          </ac:spMkLst>
        </pc:spChg>
        <pc:spChg chg="add del">
          <ac:chgData name="Dona Burkard" userId="4ace0839d5aae934" providerId="LiveId" clId="{52902D4E-7539-411D-8CA6-F036B436F04C}" dt="2026-10-11T21:27:22.992" v="500" actId="22"/>
          <ac:spMkLst>
            <pc:docMk/>
            <pc:sldMk cId="0" sldId="256"/>
            <ac:spMk id="20" creationId="{6E5CA7CC-5572-EECC-2BB7-9A2111D82553}"/>
          </ac:spMkLst>
        </pc:spChg>
        <pc:spChg chg="add del">
          <ac:chgData name="Dona Burkard" userId="4ace0839d5aae934" providerId="LiveId" clId="{52902D4E-7539-411D-8CA6-F036B436F04C}" dt="2026-10-11T21:27:22.992" v="500" actId="22"/>
          <ac:spMkLst>
            <pc:docMk/>
            <pc:sldMk cId="0" sldId="256"/>
            <ac:spMk id="22" creationId="{B2D1B6DA-F9FF-3C6B-C6F8-B8A0E16C4EAD}"/>
          </ac:spMkLst>
        </pc:spChg>
        <pc:spChg chg="add del">
          <ac:chgData name="Dona Burkard" userId="4ace0839d5aae934" providerId="LiveId" clId="{52902D4E-7539-411D-8CA6-F036B436F04C}" dt="2026-10-11T21:27:22.992" v="500" actId="22"/>
          <ac:spMkLst>
            <pc:docMk/>
            <pc:sldMk cId="0" sldId="256"/>
            <ac:spMk id="24" creationId="{864A1F6E-770C-7BD9-A0DF-66DDAECBD6FB}"/>
          </ac:spMkLst>
        </pc:spChg>
      </pc:sldChg>
      <pc:sldChg chg="modSp mod">
        <pc:chgData name="Dona Burkard" userId="4ace0839d5aae934" providerId="LiveId" clId="{52902D4E-7539-411D-8CA6-F036B436F04C}" dt="2026-10-11T21:22:57.869" v="455" actId="1076"/>
        <pc:sldMkLst>
          <pc:docMk/>
          <pc:sldMk cId="0" sldId="262"/>
        </pc:sldMkLst>
        <pc:spChg chg="mod">
          <ac:chgData name="Dona Burkard" userId="4ace0839d5aae934" providerId="LiveId" clId="{52902D4E-7539-411D-8CA6-F036B436F04C}" dt="2026-10-11T21:22:12.995" v="444" actId="113"/>
          <ac:spMkLst>
            <pc:docMk/>
            <pc:sldMk cId="0" sldId="262"/>
            <ac:spMk id="7" creationId="{00000000-0000-0000-0000-000000000000}"/>
          </ac:spMkLst>
        </pc:spChg>
        <pc:spChg chg="mod">
          <ac:chgData name="Dona Burkard" userId="4ace0839d5aae934" providerId="LiveId" clId="{52902D4E-7539-411D-8CA6-F036B436F04C}" dt="2026-10-11T21:22:57.869" v="455" actId="1076"/>
          <ac:spMkLst>
            <pc:docMk/>
            <pc:sldMk cId="0" sldId="262"/>
            <ac:spMk id="9" creationId="{00000000-0000-0000-0000-000000000000}"/>
          </ac:spMkLst>
        </pc:spChg>
      </pc:sldChg>
      <pc:sldChg chg="modSp mod">
        <pc:chgData name="Dona Burkard" userId="4ace0839d5aae934" providerId="LiveId" clId="{52902D4E-7539-411D-8CA6-F036B436F04C}" dt="2026-10-11T21:24:12.271" v="484" actId="113"/>
        <pc:sldMkLst>
          <pc:docMk/>
          <pc:sldMk cId="0" sldId="264"/>
        </pc:sldMkLst>
        <pc:spChg chg="mod">
          <ac:chgData name="Dona Burkard" userId="4ace0839d5aae934" providerId="LiveId" clId="{52902D4E-7539-411D-8CA6-F036B436F04C}" dt="2026-10-11T21:23:32.812" v="463" actId="113"/>
          <ac:spMkLst>
            <pc:docMk/>
            <pc:sldMk cId="0" sldId="264"/>
            <ac:spMk id="7" creationId="{00000000-0000-0000-0000-000000000000}"/>
          </ac:spMkLst>
        </pc:spChg>
        <pc:spChg chg="mod">
          <ac:chgData name="Dona Burkard" userId="4ace0839d5aae934" providerId="LiveId" clId="{52902D4E-7539-411D-8CA6-F036B436F04C}" dt="2026-10-11T21:23:46.871" v="471" actId="113"/>
          <ac:spMkLst>
            <pc:docMk/>
            <pc:sldMk cId="0" sldId="264"/>
            <ac:spMk id="9" creationId="{00000000-0000-0000-0000-000000000000}"/>
          </ac:spMkLst>
        </pc:spChg>
        <pc:spChg chg="mod">
          <ac:chgData name="Dona Burkard" userId="4ace0839d5aae934" providerId="LiveId" clId="{52902D4E-7539-411D-8CA6-F036B436F04C}" dt="2026-10-11T21:24:02.384" v="478" actId="113"/>
          <ac:spMkLst>
            <pc:docMk/>
            <pc:sldMk cId="0" sldId="264"/>
            <ac:spMk id="11" creationId="{00000000-0000-0000-0000-000000000000}"/>
          </ac:spMkLst>
        </pc:spChg>
        <pc:spChg chg="mod">
          <ac:chgData name="Dona Burkard" userId="4ace0839d5aae934" providerId="LiveId" clId="{52902D4E-7539-411D-8CA6-F036B436F04C}" dt="2026-10-11T21:24:12.271" v="484" actId="113"/>
          <ac:spMkLst>
            <pc:docMk/>
            <pc:sldMk cId="0" sldId="264"/>
            <ac:spMk id="13" creationId="{00000000-0000-0000-0000-000000000000}"/>
          </ac:spMkLst>
        </pc:spChg>
      </pc:sldChg>
      <pc:sldChg chg="addSp delSp mod">
        <pc:chgData name="Dona Burkard" userId="4ace0839d5aae934" providerId="LiveId" clId="{52902D4E-7539-411D-8CA6-F036B436F04C}" dt="2026-10-11T21:24:39.429" v="486" actId="22"/>
        <pc:sldMkLst>
          <pc:docMk/>
          <pc:sldMk cId="0" sldId="266"/>
        </pc:sldMkLst>
        <pc:spChg chg="del">
          <ac:chgData name="Dona Burkard" userId="4ace0839d5aae934" providerId="LiveId" clId="{52902D4E-7539-411D-8CA6-F036B436F04C}" dt="2026-10-11T21:24:38.700" v="485" actId="478"/>
          <ac:spMkLst>
            <pc:docMk/>
            <pc:sldMk cId="0" sldId="266"/>
            <ac:spMk id="6" creationId="{00000000-0000-0000-0000-000000000000}"/>
          </ac:spMkLst>
        </pc:spChg>
        <pc:spChg chg="del">
          <ac:chgData name="Dona Burkard" userId="4ace0839d5aae934" providerId="LiveId" clId="{52902D4E-7539-411D-8CA6-F036B436F04C}" dt="2026-10-11T21:24:38.700" v="485" actId="478"/>
          <ac:spMkLst>
            <pc:docMk/>
            <pc:sldMk cId="0" sldId="266"/>
            <ac:spMk id="7" creationId="{00000000-0000-0000-0000-000000000000}"/>
          </ac:spMkLst>
        </pc:spChg>
        <pc:spChg chg="del">
          <ac:chgData name="Dona Burkard" userId="4ace0839d5aae934" providerId="LiveId" clId="{52902D4E-7539-411D-8CA6-F036B436F04C}" dt="2026-10-11T21:24:38.700" v="485" actId="478"/>
          <ac:spMkLst>
            <pc:docMk/>
            <pc:sldMk cId="0" sldId="266"/>
            <ac:spMk id="8" creationId="{00000000-0000-0000-0000-000000000000}"/>
          </ac:spMkLst>
        </pc:spChg>
        <pc:spChg chg="del">
          <ac:chgData name="Dona Burkard" userId="4ace0839d5aae934" providerId="LiveId" clId="{52902D4E-7539-411D-8CA6-F036B436F04C}" dt="2026-10-11T21:24:38.700" v="485" actId="478"/>
          <ac:spMkLst>
            <pc:docMk/>
            <pc:sldMk cId="0" sldId="266"/>
            <ac:spMk id="9" creationId="{00000000-0000-0000-0000-000000000000}"/>
          </ac:spMkLst>
        </pc:spChg>
        <pc:spChg chg="del">
          <ac:chgData name="Dona Burkard" userId="4ace0839d5aae934" providerId="LiveId" clId="{52902D4E-7539-411D-8CA6-F036B436F04C}" dt="2026-10-11T21:24:38.700" v="485" actId="478"/>
          <ac:spMkLst>
            <pc:docMk/>
            <pc:sldMk cId="0" sldId="266"/>
            <ac:spMk id="10" creationId="{00000000-0000-0000-0000-000000000000}"/>
          </ac:spMkLst>
        </pc:spChg>
        <pc:spChg chg="del">
          <ac:chgData name="Dona Burkard" userId="4ace0839d5aae934" providerId="LiveId" clId="{52902D4E-7539-411D-8CA6-F036B436F04C}" dt="2026-10-11T21:24:38.700" v="485" actId="478"/>
          <ac:spMkLst>
            <pc:docMk/>
            <pc:sldMk cId="0" sldId="266"/>
            <ac:spMk id="11" creationId="{00000000-0000-0000-0000-000000000000}"/>
          </ac:spMkLst>
        </pc:spChg>
        <pc:spChg chg="del">
          <ac:chgData name="Dona Burkard" userId="4ace0839d5aae934" providerId="LiveId" clId="{52902D4E-7539-411D-8CA6-F036B436F04C}" dt="2026-10-11T21:24:38.700" v="485" actId="478"/>
          <ac:spMkLst>
            <pc:docMk/>
            <pc:sldMk cId="0" sldId="266"/>
            <ac:spMk id="12" creationId="{00000000-0000-0000-0000-000000000000}"/>
          </ac:spMkLst>
        </pc:spChg>
        <pc:spChg chg="del">
          <ac:chgData name="Dona Burkard" userId="4ace0839d5aae934" providerId="LiveId" clId="{52902D4E-7539-411D-8CA6-F036B436F04C}" dt="2026-10-11T21:24:38.700" v="485" actId="478"/>
          <ac:spMkLst>
            <pc:docMk/>
            <pc:sldMk cId="0" sldId="266"/>
            <ac:spMk id="13" creationId="{00000000-0000-0000-0000-000000000000}"/>
          </ac:spMkLst>
        </pc:spChg>
        <pc:spChg chg="add">
          <ac:chgData name="Dona Burkard" userId="4ace0839d5aae934" providerId="LiveId" clId="{52902D4E-7539-411D-8CA6-F036B436F04C}" dt="2026-10-11T21:24:39.429" v="486" actId="22"/>
          <ac:spMkLst>
            <pc:docMk/>
            <pc:sldMk cId="0" sldId="266"/>
            <ac:spMk id="16" creationId="{8B47C96A-44D4-BC80-6F60-EED7B959DA46}"/>
          </ac:spMkLst>
        </pc:spChg>
        <pc:spChg chg="add">
          <ac:chgData name="Dona Burkard" userId="4ace0839d5aae934" providerId="LiveId" clId="{52902D4E-7539-411D-8CA6-F036B436F04C}" dt="2026-10-11T21:24:39.429" v="486" actId="22"/>
          <ac:spMkLst>
            <pc:docMk/>
            <pc:sldMk cId="0" sldId="266"/>
            <ac:spMk id="18" creationId="{4C69BEA0-8729-8989-6FEB-B4D9F75348C2}"/>
          </ac:spMkLst>
        </pc:spChg>
        <pc:spChg chg="add">
          <ac:chgData name="Dona Burkard" userId="4ace0839d5aae934" providerId="LiveId" clId="{52902D4E-7539-411D-8CA6-F036B436F04C}" dt="2026-10-11T21:24:39.429" v="486" actId="22"/>
          <ac:spMkLst>
            <pc:docMk/>
            <pc:sldMk cId="0" sldId="266"/>
            <ac:spMk id="20" creationId="{59FCEF93-971A-0D4A-5585-C478C3708A10}"/>
          </ac:spMkLst>
        </pc:spChg>
        <pc:spChg chg="add">
          <ac:chgData name="Dona Burkard" userId="4ace0839d5aae934" providerId="LiveId" clId="{52902D4E-7539-411D-8CA6-F036B436F04C}" dt="2026-10-11T21:24:39.429" v="486" actId="22"/>
          <ac:spMkLst>
            <pc:docMk/>
            <pc:sldMk cId="0" sldId="266"/>
            <ac:spMk id="22" creationId="{C2C4D467-336F-9394-42B0-7EB257A41C3F}"/>
          </ac:spMkLst>
        </pc:spChg>
        <pc:spChg chg="add">
          <ac:chgData name="Dona Burkard" userId="4ace0839d5aae934" providerId="LiveId" clId="{52902D4E-7539-411D-8CA6-F036B436F04C}" dt="2026-10-11T21:24:39.429" v="486" actId="22"/>
          <ac:spMkLst>
            <pc:docMk/>
            <pc:sldMk cId="0" sldId="266"/>
            <ac:spMk id="24" creationId="{26EDA4CF-4C5A-7672-0453-2C382E50A282}"/>
          </ac:spMkLst>
        </pc:spChg>
        <pc:spChg chg="add">
          <ac:chgData name="Dona Burkard" userId="4ace0839d5aae934" providerId="LiveId" clId="{52902D4E-7539-411D-8CA6-F036B436F04C}" dt="2026-10-11T21:24:39.429" v="486" actId="22"/>
          <ac:spMkLst>
            <pc:docMk/>
            <pc:sldMk cId="0" sldId="266"/>
            <ac:spMk id="26" creationId="{9ADDE505-785A-5835-F72A-C09EDC51E382}"/>
          </ac:spMkLst>
        </pc:spChg>
        <pc:spChg chg="add">
          <ac:chgData name="Dona Burkard" userId="4ace0839d5aae934" providerId="LiveId" clId="{52902D4E-7539-411D-8CA6-F036B436F04C}" dt="2026-10-11T21:24:39.429" v="486" actId="22"/>
          <ac:spMkLst>
            <pc:docMk/>
            <pc:sldMk cId="0" sldId="266"/>
            <ac:spMk id="28" creationId="{53A0CED3-4825-BC57-53C3-1410BFA938E9}"/>
          </ac:spMkLst>
        </pc:spChg>
        <pc:spChg chg="add">
          <ac:chgData name="Dona Burkard" userId="4ace0839d5aae934" providerId="LiveId" clId="{52902D4E-7539-411D-8CA6-F036B436F04C}" dt="2026-10-11T21:24:39.429" v="486" actId="22"/>
          <ac:spMkLst>
            <pc:docMk/>
            <pc:sldMk cId="0" sldId="266"/>
            <ac:spMk id="30" creationId="{B0002C43-67E6-E9DD-6632-767AB0781896}"/>
          </ac:spMkLst>
        </pc:spChg>
      </pc:sldChg>
      <pc:sldChg chg="addSp delSp modSp mod">
        <pc:chgData name="Dona Burkard" userId="4ace0839d5aae934" providerId="LiveId" clId="{52902D4E-7539-411D-8CA6-F036B436F04C}" dt="2026-10-11T21:25:00.443" v="490" actId="478"/>
        <pc:sldMkLst>
          <pc:docMk/>
          <pc:sldMk cId="0" sldId="268"/>
        </pc:sldMkLst>
        <pc:spChg chg="del">
          <ac:chgData name="Dona Burkard" userId="4ace0839d5aae934" providerId="LiveId" clId="{52902D4E-7539-411D-8CA6-F036B436F04C}" dt="2026-10-11T21:24:49.122" v="487" actId="478"/>
          <ac:spMkLst>
            <pc:docMk/>
            <pc:sldMk cId="0" sldId="268"/>
            <ac:spMk id="6" creationId="{00000000-0000-0000-0000-000000000000}"/>
          </ac:spMkLst>
        </pc:spChg>
        <pc:spChg chg="del">
          <ac:chgData name="Dona Burkard" userId="4ace0839d5aae934" providerId="LiveId" clId="{52902D4E-7539-411D-8CA6-F036B436F04C}" dt="2026-10-11T21:24:49.122" v="487" actId="478"/>
          <ac:spMkLst>
            <pc:docMk/>
            <pc:sldMk cId="0" sldId="268"/>
            <ac:spMk id="7" creationId="{00000000-0000-0000-0000-000000000000}"/>
          </ac:spMkLst>
        </pc:spChg>
        <pc:spChg chg="del">
          <ac:chgData name="Dona Burkard" userId="4ace0839d5aae934" providerId="LiveId" clId="{52902D4E-7539-411D-8CA6-F036B436F04C}" dt="2026-10-11T21:24:49.122" v="487" actId="478"/>
          <ac:spMkLst>
            <pc:docMk/>
            <pc:sldMk cId="0" sldId="268"/>
            <ac:spMk id="8" creationId="{00000000-0000-0000-0000-000000000000}"/>
          </ac:spMkLst>
        </pc:spChg>
        <pc:spChg chg="del">
          <ac:chgData name="Dona Burkard" userId="4ace0839d5aae934" providerId="LiveId" clId="{52902D4E-7539-411D-8CA6-F036B436F04C}" dt="2026-10-11T21:24:49.122" v="487" actId="478"/>
          <ac:spMkLst>
            <pc:docMk/>
            <pc:sldMk cId="0" sldId="268"/>
            <ac:spMk id="9" creationId="{00000000-0000-0000-0000-000000000000}"/>
          </ac:spMkLst>
        </pc:spChg>
        <pc:spChg chg="del">
          <ac:chgData name="Dona Burkard" userId="4ace0839d5aae934" providerId="LiveId" clId="{52902D4E-7539-411D-8CA6-F036B436F04C}" dt="2026-10-11T21:24:49.122" v="487" actId="478"/>
          <ac:spMkLst>
            <pc:docMk/>
            <pc:sldMk cId="0" sldId="268"/>
            <ac:spMk id="10" creationId="{00000000-0000-0000-0000-000000000000}"/>
          </ac:spMkLst>
        </pc:spChg>
        <pc:spChg chg="del">
          <ac:chgData name="Dona Burkard" userId="4ace0839d5aae934" providerId="LiveId" clId="{52902D4E-7539-411D-8CA6-F036B436F04C}" dt="2026-10-11T21:24:49.122" v="487" actId="478"/>
          <ac:spMkLst>
            <pc:docMk/>
            <pc:sldMk cId="0" sldId="268"/>
            <ac:spMk id="11" creationId="{00000000-0000-0000-0000-000000000000}"/>
          </ac:spMkLst>
        </pc:spChg>
        <pc:spChg chg="del">
          <ac:chgData name="Dona Burkard" userId="4ace0839d5aae934" providerId="LiveId" clId="{52902D4E-7539-411D-8CA6-F036B436F04C}" dt="2026-10-11T21:24:49.122" v="487" actId="478"/>
          <ac:spMkLst>
            <pc:docMk/>
            <pc:sldMk cId="0" sldId="268"/>
            <ac:spMk id="12" creationId="{00000000-0000-0000-0000-000000000000}"/>
          </ac:spMkLst>
        </pc:spChg>
        <pc:spChg chg="del">
          <ac:chgData name="Dona Burkard" userId="4ace0839d5aae934" providerId="LiveId" clId="{52902D4E-7539-411D-8CA6-F036B436F04C}" dt="2026-10-11T21:25:00.443" v="490" actId="478"/>
          <ac:spMkLst>
            <pc:docMk/>
            <pc:sldMk cId="0" sldId="268"/>
            <ac:spMk id="13" creationId="{00000000-0000-0000-0000-000000000000}"/>
          </ac:spMkLst>
        </pc:spChg>
        <pc:spChg chg="add mod">
          <ac:chgData name="Dona Burkard" userId="4ace0839d5aae934" providerId="LiveId" clId="{52902D4E-7539-411D-8CA6-F036B436F04C}" dt="2026-10-11T21:24:56.768" v="489" actId="1076"/>
          <ac:spMkLst>
            <pc:docMk/>
            <pc:sldMk cId="0" sldId="268"/>
            <ac:spMk id="16" creationId="{1277AE9C-0A9E-CDB1-B447-E4D9088C5ABD}"/>
          </ac:spMkLst>
        </pc:spChg>
        <pc:spChg chg="add mod">
          <ac:chgData name="Dona Burkard" userId="4ace0839d5aae934" providerId="LiveId" clId="{52902D4E-7539-411D-8CA6-F036B436F04C}" dt="2026-10-11T21:24:56.768" v="489" actId="1076"/>
          <ac:spMkLst>
            <pc:docMk/>
            <pc:sldMk cId="0" sldId="268"/>
            <ac:spMk id="18" creationId="{D68496AB-2F91-399A-DD01-B319E47A5BEE}"/>
          </ac:spMkLst>
        </pc:spChg>
        <pc:spChg chg="add mod">
          <ac:chgData name="Dona Burkard" userId="4ace0839d5aae934" providerId="LiveId" clId="{52902D4E-7539-411D-8CA6-F036B436F04C}" dt="2026-10-11T21:24:56.768" v="489" actId="1076"/>
          <ac:spMkLst>
            <pc:docMk/>
            <pc:sldMk cId="0" sldId="268"/>
            <ac:spMk id="20" creationId="{818EE244-61E6-1282-1A1F-4C3AC6AA4163}"/>
          </ac:spMkLst>
        </pc:spChg>
        <pc:spChg chg="add mod">
          <ac:chgData name="Dona Burkard" userId="4ace0839d5aae934" providerId="LiveId" clId="{52902D4E-7539-411D-8CA6-F036B436F04C}" dt="2026-10-11T21:24:56.768" v="489" actId="1076"/>
          <ac:spMkLst>
            <pc:docMk/>
            <pc:sldMk cId="0" sldId="268"/>
            <ac:spMk id="22" creationId="{C9250EA1-AD17-675B-AB5E-CB2DC7AEEB6E}"/>
          </ac:spMkLst>
        </pc:spChg>
        <pc:spChg chg="add mod">
          <ac:chgData name="Dona Burkard" userId="4ace0839d5aae934" providerId="LiveId" clId="{52902D4E-7539-411D-8CA6-F036B436F04C}" dt="2026-10-11T21:24:56.768" v="489" actId="1076"/>
          <ac:spMkLst>
            <pc:docMk/>
            <pc:sldMk cId="0" sldId="268"/>
            <ac:spMk id="24" creationId="{E4C089A2-DA59-01FF-F075-8359DF247C43}"/>
          </ac:spMkLst>
        </pc:spChg>
        <pc:spChg chg="add mod">
          <ac:chgData name="Dona Burkard" userId="4ace0839d5aae934" providerId="LiveId" clId="{52902D4E-7539-411D-8CA6-F036B436F04C}" dt="2026-10-11T21:24:56.768" v="489" actId="1076"/>
          <ac:spMkLst>
            <pc:docMk/>
            <pc:sldMk cId="0" sldId="268"/>
            <ac:spMk id="26" creationId="{5CBE1556-1765-6A10-905D-E4425F504418}"/>
          </ac:spMkLst>
        </pc:spChg>
        <pc:spChg chg="add mod">
          <ac:chgData name="Dona Burkard" userId="4ace0839d5aae934" providerId="LiveId" clId="{52902D4E-7539-411D-8CA6-F036B436F04C}" dt="2026-10-11T21:24:56.768" v="489" actId="1076"/>
          <ac:spMkLst>
            <pc:docMk/>
            <pc:sldMk cId="0" sldId="268"/>
            <ac:spMk id="28" creationId="{C0540978-B061-DF4C-CC0A-E2F3F1A53ABD}"/>
          </ac:spMkLst>
        </pc:spChg>
        <pc:spChg chg="add mod">
          <ac:chgData name="Dona Burkard" userId="4ace0839d5aae934" providerId="LiveId" clId="{52902D4E-7539-411D-8CA6-F036B436F04C}" dt="2026-10-11T21:24:56.768" v="489" actId="1076"/>
          <ac:spMkLst>
            <pc:docMk/>
            <pc:sldMk cId="0" sldId="268"/>
            <ac:spMk id="30" creationId="{217E14C9-C36F-69AA-D76E-69EBAE5C0D73}"/>
          </ac:spMkLst>
        </pc:spChg>
      </pc:sldChg>
      <pc:sldChg chg="modNotesTx">
        <pc:chgData name="Dona Burkard" userId="4ace0839d5aae934" providerId="LiveId" clId="{52902D4E-7539-411D-8CA6-F036B436F04C}" dt="2026-10-12T15:34:33.653" v="532" actId="6549"/>
        <pc:sldMkLst>
          <pc:docMk/>
          <pc:sldMk cId="0" sldId="269"/>
        </pc:sldMkLst>
      </pc:sldChg>
      <pc:sldChg chg="addSp delSp modSp mod modNotesTx">
        <pc:chgData name="Dona Burkard" userId="4ace0839d5aae934" providerId="LiveId" clId="{52902D4E-7539-411D-8CA6-F036B436F04C}" dt="2026-10-12T15:34:41.141" v="533" actId="6549"/>
        <pc:sldMkLst>
          <pc:docMk/>
          <pc:sldMk cId="0" sldId="270"/>
        </pc:sldMkLst>
        <pc:spChg chg="del">
          <ac:chgData name="Dona Burkard" userId="4ace0839d5aae934" providerId="LiveId" clId="{52902D4E-7539-411D-8CA6-F036B436F04C}" dt="2026-10-11T21:25:10.032" v="491" actId="478"/>
          <ac:spMkLst>
            <pc:docMk/>
            <pc:sldMk cId="0" sldId="270"/>
            <ac:spMk id="6" creationId="{00000000-0000-0000-0000-000000000000}"/>
          </ac:spMkLst>
        </pc:spChg>
        <pc:spChg chg="del">
          <ac:chgData name="Dona Burkard" userId="4ace0839d5aae934" providerId="LiveId" clId="{52902D4E-7539-411D-8CA6-F036B436F04C}" dt="2026-10-11T21:25:10.032" v="491" actId="478"/>
          <ac:spMkLst>
            <pc:docMk/>
            <pc:sldMk cId="0" sldId="270"/>
            <ac:spMk id="7" creationId="{00000000-0000-0000-0000-000000000000}"/>
          </ac:spMkLst>
        </pc:spChg>
        <pc:spChg chg="del">
          <ac:chgData name="Dona Burkard" userId="4ace0839d5aae934" providerId="LiveId" clId="{52902D4E-7539-411D-8CA6-F036B436F04C}" dt="2026-10-11T21:25:10.032" v="491" actId="478"/>
          <ac:spMkLst>
            <pc:docMk/>
            <pc:sldMk cId="0" sldId="270"/>
            <ac:spMk id="8" creationId="{00000000-0000-0000-0000-000000000000}"/>
          </ac:spMkLst>
        </pc:spChg>
        <pc:spChg chg="del">
          <ac:chgData name="Dona Burkard" userId="4ace0839d5aae934" providerId="LiveId" clId="{52902D4E-7539-411D-8CA6-F036B436F04C}" dt="2026-10-11T21:25:10.032" v="491" actId="478"/>
          <ac:spMkLst>
            <pc:docMk/>
            <pc:sldMk cId="0" sldId="270"/>
            <ac:spMk id="9" creationId="{00000000-0000-0000-0000-000000000000}"/>
          </ac:spMkLst>
        </pc:spChg>
        <pc:spChg chg="del">
          <ac:chgData name="Dona Burkard" userId="4ace0839d5aae934" providerId="LiveId" clId="{52902D4E-7539-411D-8CA6-F036B436F04C}" dt="2026-10-11T21:25:10.032" v="491" actId="478"/>
          <ac:spMkLst>
            <pc:docMk/>
            <pc:sldMk cId="0" sldId="270"/>
            <ac:spMk id="10" creationId="{00000000-0000-0000-0000-000000000000}"/>
          </ac:spMkLst>
        </pc:spChg>
        <pc:spChg chg="del">
          <ac:chgData name="Dona Burkard" userId="4ace0839d5aae934" providerId="LiveId" clId="{52902D4E-7539-411D-8CA6-F036B436F04C}" dt="2026-10-11T21:25:10.032" v="491" actId="478"/>
          <ac:spMkLst>
            <pc:docMk/>
            <pc:sldMk cId="0" sldId="270"/>
            <ac:spMk id="11" creationId="{00000000-0000-0000-0000-000000000000}"/>
          </ac:spMkLst>
        </pc:spChg>
        <pc:spChg chg="del">
          <ac:chgData name="Dona Burkard" userId="4ace0839d5aae934" providerId="LiveId" clId="{52902D4E-7539-411D-8CA6-F036B436F04C}" dt="2026-10-11T21:25:10.032" v="491" actId="478"/>
          <ac:spMkLst>
            <pc:docMk/>
            <pc:sldMk cId="0" sldId="270"/>
            <ac:spMk id="12" creationId="{00000000-0000-0000-0000-000000000000}"/>
          </ac:spMkLst>
        </pc:spChg>
        <pc:spChg chg="del">
          <ac:chgData name="Dona Burkard" userId="4ace0839d5aae934" providerId="LiveId" clId="{52902D4E-7539-411D-8CA6-F036B436F04C}" dt="2026-10-11T21:25:10.032" v="491" actId="478"/>
          <ac:spMkLst>
            <pc:docMk/>
            <pc:sldMk cId="0" sldId="270"/>
            <ac:spMk id="13" creationId="{00000000-0000-0000-0000-000000000000}"/>
          </ac:spMkLst>
        </pc:spChg>
        <pc:spChg chg="add mod">
          <ac:chgData name="Dona Burkard" userId="4ace0839d5aae934" providerId="LiveId" clId="{52902D4E-7539-411D-8CA6-F036B436F04C}" dt="2026-10-11T21:25:15.646" v="493" actId="1076"/>
          <ac:spMkLst>
            <pc:docMk/>
            <pc:sldMk cId="0" sldId="270"/>
            <ac:spMk id="16" creationId="{B73DA35F-7F50-ADF6-75D8-D7E8B0AC265E}"/>
          </ac:spMkLst>
        </pc:spChg>
        <pc:spChg chg="add mod">
          <ac:chgData name="Dona Burkard" userId="4ace0839d5aae934" providerId="LiveId" clId="{52902D4E-7539-411D-8CA6-F036B436F04C}" dt="2026-10-11T21:25:15.646" v="493" actId="1076"/>
          <ac:spMkLst>
            <pc:docMk/>
            <pc:sldMk cId="0" sldId="270"/>
            <ac:spMk id="18" creationId="{7DFCC984-1DCB-44AD-0EE4-02FCF0F9C826}"/>
          </ac:spMkLst>
        </pc:spChg>
        <pc:spChg chg="add mod">
          <ac:chgData name="Dona Burkard" userId="4ace0839d5aae934" providerId="LiveId" clId="{52902D4E-7539-411D-8CA6-F036B436F04C}" dt="2026-10-11T21:25:15.646" v="493" actId="1076"/>
          <ac:spMkLst>
            <pc:docMk/>
            <pc:sldMk cId="0" sldId="270"/>
            <ac:spMk id="20" creationId="{819C4722-C861-C794-FA82-3FFF2405227A}"/>
          </ac:spMkLst>
        </pc:spChg>
        <pc:spChg chg="add mod">
          <ac:chgData name="Dona Burkard" userId="4ace0839d5aae934" providerId="LiveId" clId="{52902D4E-7539-411D-8CA6-F036B436F04C}" dt="2026-10-11T21:25:15.646" v="493" actId="1076"/>
          <ac:spMkLst>
            <pc:docMk/>
            <pc:sldMk cId="0" sldId="270"/>
            <ac:spMk id="22" creationId="{91C2DDC2-5233-4CE8-62D1-761CC0674EB3}"/>
          </ac:spMkLst>
        </pc:spChg>
        <pc:spChg chg="add mod">
          <ac:chgData name="Dona Burkard" userId="4ace0839d5aae934" providerId="LiveId" clId="{52902D4E-7539-411D-8CA6-F036B436F04C}" dt="2026-10-11T21:25:15.646" v="493" actId="1076"/>
          <ac:spMkLst>
            <pc:docMk/>
            <pc:sldMk cId="0" sldId="270"/>
            <ac:spMk id="24" creationId="{0022B393-2AEE-6CAA-E58D-86975CD07DF8}"/>
          </ac:spMkLst>
        </pc:spChg>
        <pc:spChg chg="add mod">
          <ac:chgData name="Dona Burkard" userId="4ace0839d5aae934" providerId="LiveId" clId="{52902D4E-7539-411D-8CA6-F036B436F04C}" dt="2026-10-11T21:25:15.646" v="493" actId="1076"/>
          <ac:spMkLst>
            <pc:docMk/>
            <pc:sldMk cId="0" sldId="270"/>
            <ac:spMk id="26" creationId="{8346CAB6-F002-7C73-60ED-8CBFE8758BDC}"/>
          </ac:spMkLst>
        </pc:spChg>
        <pc:spChg chg="add mod">
          <ac:chgData name="Dona Burkard" userId="4ace0839d5aae934" providerId="LiveId" clId="{52902D4E-7539-411D-8CA6-F036B436F04C}" dt="2026-10-11T21:25:15.646" v="493" actId="1076"/>
          <ac:spMkLst>
            <pc:docMk/>
            <pc:sldMk cId="0" sldId="270"/>
            <ac:spMk id="28" creationId="{8C7DD163-5738-43FE-CF11-48152BB0C039}"/>
          </ac:spMkLst>
        </pc:spChg>
        <pc:spChg chg="add mod">
          <ac:chgData name="Dona Burkard" userId="4ace0839d5aae934" providerId="LiveId" clId="{52902D4E-7539-411D-8CA6-F036B436F04C}" dt="2026-10-11T21:25:15.646" v="493" actId="1076"/>
          <ac:spMkLst>
            <pc:docMk/>
            <pc:sldMk cId="0" sldId="270"/>
            <ac:spMk id="30" creationId="{A7129DE6-B6DF-FC94-9B30-8D09A598A04B}"/>
          </ac:spMkLst>
        </pc:spChg>
      </pc:sldChg>
      <pc:sldChg chg="modNotesTx">
        <pc:chgData name="Dona Burkard" userId="4ace0839d5aae934" providerId="LiveId" clId="{52902D4E-7539-411D-8CA6-F036B436F04C}" dt="2026-10-12T15:34:46.153" v="534" actId="6549"/>
        <pc:sldMkLst>
          <pc:docMk/>
          <pc:sldMk cId="0" sldId="271"/>
        </pc:sldMkLst>
      </pc:sldChg>
      <pc:sldChg chg="addSp delSp modSp mod modNotesTx">
        <pc:chgData name="Dona Burkard" userId="4ace0839d5aae934" providerId="LiveId" clId="{52902D4E-7539-411D-8CA6-F036B436F04C}" dt="2026-10-12T15:34:50.165" v="535" actId="6549"/>
        <pc:sldMkLst>
          <pc:docMk/>
          <pc:sldMk cId="0" sldId="272"/>
        </pc:sldMkLst>
        <pc:spChg chg="del">
          <ac:chgData name="Dona Burkard" userId="4ace0839d5aae934" providerId="LiveId" clId="{52902D4E-7539-411D-8CA6-F036B436F04C}" dt="2026-10-11T21:25:25.265" v="494" actId="478"/>
          <ac:spMkLst>
            <pc:docMk/>
            <pc:sldMk cId="0" sldId="272"/>
            <ac:spMk id="6" creationId="{00000000-0000-0000-0000-000000000000}"/>
          </ac:spMkLst>
        </pc:spChg>
        <pc:spChg chg="del">
          <ac:chgData name="Dona Burkard" userId="4ace0839d5aae934" providerId="LiveId" clId="{52902D4E-7539-411D-8CA6-F036B436F04C}" dt="2026-10-11T21:25:25.265" v="494" actId="478"/>
          <ac:spMkLst>
            <pc:docMk/>
            <pc:sldMk cId="0" sldId="272"/>
            <ac:spMk id="7" creationId="{00000000-0000-0000-0000-000000000000}"/>
          </ac:spMkLst>
        </pc:spChg>
        <pc:spChg chg="del">
          <ac:chgData name="Dona Burkard" userId="4ace0839d5aae934" providerId="LiveId" clId="{52902D4E-7539-411D-8CA6-F036B436F04C}" dt="2026-10-11T21:25:25.265" v="494" actId="478"/>
          <ac:spMkLst>
            <pc:docMk/>
            <pc:sldMk cId="0" sldId="272"/>
            <ac:spMk id="8" creationId="{00000000-0000-0000-0000-000000000000}"/>
          </ac:spMkLst>
        </pc:spChg>
        <pc:spChg chg="del">
          <ac:chgData name="Dona Burkard" userId="4ace0839d5aae934" providerId="LiveId" clId="{52902D4E-7539-411D-8CA6-F036B436F04C}" dt="2026-10-11T21:25:25.265" v="494" actId="478"/>
          <ac:spMkLst>
            <pc:docMk/>
            <pc:sldMk cId="0" sldId="272"/>
            <ac:spMk id="9" creationId="{00000000-0000-0000-0000-000000000000}"/>
          </ac:spMkLst>
        </pc:spChg>
        <pc:spChg chg="del">
          <ac:chgData name="Dona Burkard" userId="4ace0839d5aae934" providerId="LiveId" clId="{52902D4E-7539-411D-8CA6-F036B436F04C}" dt="2026-10-11T21:25:25.265" v="494" actId="478"/>
          <ac:spMkLst>
            <pc:docMk/>
            <pc:sldMk cId="0" sldId="272"/>
            <ac:spMk id="10" creationId="{00000000-0000-0000-0000-000000000000}"/>
          </ac:spMkLst>
        </pc:spChg>
        <pc:spChg chg="del">
          <ac:chgData name="Dona Burkard" userId="4ace0839d5aae934" providerId="LiveId" clId="{52902D4E-7539-411D-8CA6-F036B436F04C}" dt="2026-10-11T21:25:25.265" v="494" actId="478"/>
          <ac:spMkLst>
            <pc:docMk/>
            <pc:sldMk cId="0" sldId="272"/>
            <ac:spMk id="11" creationId="{00000000-0000-0000-0000-000000000000}"/>
          </ac:spMkLst>
        </pc:spChg>
        <pc:spChg chg="del">
          <ac:chgData name="Dona Burkard" userId="4ace0839d5aae934" providerId="LiveId" clId="{52902D4E-7539-411D-8CA6-F036B436F04C}" dt="2026-10-11T21:25:25.265" v="494" actId="478"/>
          <ac:spMkLst>
            <pc:docMk/>
            <pc:sldMk cId="0" sldId="272"/>
            <ac:spMk id="12" creationId="{00000000-0000-0000-0000-000000000000}"/>
          </ac:spMkLst>
        </pc:spChg>
        <pc:spChg chg="del">
          <ac:chgData name="Dona Burkard" userId="4ace0839d5aae934" providerId="LiveId" clId="{52902D4E-7539-411D-8CA6-F036B436F04C}" dt="2026-10-11T21:25:25.265" v="494" actId="478"/>
          <ac:spMkLst>
            <pc:docMk/>
            <pc:sldMk cId="0" sldId="272"/>
            <ac:spMk id="13" creationId="{00000000-0000-0000-0000-000000000000}"/>
          </ac:spMkLst>
        </pc:spChg>
        <pc:spChg chg="add mod">
          <ac:chgData name="Dona Burkard" userId="4ace0839d5aae934" providerId="LiveId" clId="{52902D4E-7539-411D-8CA6-F036B436F04C}" dt="2026-10-11T21:25:29.252" v="496" actId="1076"/>
          <ac:spMkLst>
            <pc:docMk/>
            <pc:sldMk cId="0" sldId="272"/>
            <ac:spMk id="16" creationId="{4DC88180-8095-222E-25AF-6D5C8077BF9E}"/>
          </ac:spMkLst>
        </pc:spChg>
        <pc:spChg chg="add mod">
          <ac:chgData name="Dona Burkard" userId="4ace0839d5aae934" providerId="LiveId" clId="{52902D4E-7539-411D-8CA6-F036B436F04C}" dt="2026-10-11T21:25:29.252" v="496" actId="1076"/>
          <ac:spMkLst>
            <pc:docMk/>
            <pc:sldMk cId="0" sldId="272"/>
            <ac:spMk id="18" creationId="{59024D0D-B91D-DB31-102D-4EEC659E53E6}"/>
          </ac:spMkLst>
        </pc:spChg>
        <pc:spChg chg="add mod">
          <ac:chgData name="Dona Burkard" userId="4ace0839d5aae934" providerId="LiveId" clId="{52902D4E-7539-411D-8CA6-F036B436F04C}" dt="2026-10-11T21:25:29.252" v="496" actId="1076"/>
          <ac:spMkLst>
            <pc:docMk/>
            <pc:sldMk cId="0" sldId="272"/>
            <ac:spMk id="20" creationId="{3B590D72-31F3-B551-7E27-5BABFC0BC209}"/>
          </ac:spMkLst>
        </pc:spChg>
        <pc:spChg chg="add mod">
          <ac:chgData name="Dona Burkard" userId="4ace0839d5aae934" providerId="LiveId" clId="{52902D4E-7539-411D-8CA6-F036B436F04C}" dt="2026-10-11T21:25:29.252" v="496" actId="1076"/>
          <ac:spMkLst>
            <pc:docMk/>
            <pc:sldMk cId="0" sldId="272"/>
            <ac:spMk id="22" creationId="{8CA0ACA6-E8AC-FA65-1C5C-713BA41278D5}"/>
          </ac:spMkLst>
        </pc:spChg>
        <pc:spChg chg="add mod">
          <ac:chgData name="Dona Burkard" userId="4ace0839d5aae934" providerId="LiveId" clId="{52902D4E-7539-411D-8CA6-F036B436F04C}" dt="2026-10-11T21:25:29.252" v="496" actId="1076"/>
          <ac:spMkLst>
            <pc:docMk/>
            <pc:sldMk cId="0" sldId="272"/>
            <ac:spMk id="24" creationId="{EBBFF7AE-EFE1-39DE-CC76-4ABD3231A538}"/>
          </ac:spMkLst>
        </pc:spChg>
        <pc:spChg chg="add mod">
          <ac:chgData name="Dona Burkard" userId="4ace0839d5aae934" providerId="LiveId" clId="{52902D4E-7539-411D-8CA6-F036B436F04C}" dt="2026-10-11T21:25:29.252" v="496" actId="1076"/>
          <ac:spMkLst>
            <pc:docMk/>
            <pc:sldMk cId="0" sldId="272"/>
            <ac:spMk id="26" creationId="{077C4DC6-90F4-32F8-26E0-659A14726B59}"/>
          </ac:spMkLst>
        </pc:spChg>
        <pc:spChg chg="add mod">
          <ac:chgData name="Dona Burkard" userId="4ace0839d5aae934" providerId="LiveId" clId="{52902D4E-7539-411D-8CA6-F036B436F04C}" dt="2026-10-11T21:25:29.252" v="496" actId="1076"/>
          <ac:spMkLst>
            <pc:docMk/>
            <pc:sldMk cId="0" sldId="272"/>
            <ac:spMk id="28" creationId="{34CE263F-8EB0-6AC3-5893-89BC56C13467}"/>
          </ac:spMkLst>
        </pc:spChg>
        <pc:spChg chg="add mod">
          <ac:chgData name="Dona Burkard" userId="4ace0839d5aae934" providerId="LiveId" clId="{52902D4E-7539-411D-8CA6-F036B436F04C}" dt="2026-10-11T21:25:29.252" v="496" actId="1076"/>
          <ac:spMkLst>
            <pc:docMk/>
            <pc:sldMk cId="0" sldId="272"/>
            <ac:spMk id="30" creationId="{D14185DE-1F8F-CA48-7331-532C55EF8901}"/>
          </ac:spMkLst>
        </pc:spChg>
      </pc:sldChg>
      <pc:sldChg chg="modSp mod">
        <pc:chgData name="Dona Burkard" userId="4ace0839d5aae934" providerId="LiveId" clId="{52902D4E-7539-411D-8CA6-F036B436F04C}" dt="2026-10-11T21:29:39.027" v="521" actId="113"/>
        <pc:sldMkLst>
          <pc:docMk/>
          <pc:sldMk cId="0" sldId="273"/>
        </pc:sldMkLst>
        <pc:spChg chg="mod">
          <ac:chgData name="Dona Burkard" userId="4ace0839d5aae934" providerId="LiveId" clId="{52902D4E-7539-411D-8CA6-F036B436F04C}" dt="2026-10-11T21:29:12.820" v="506" actId="113"/>
          <ac:spMkLst>
            <pc:docMk/>
            <pc:sldMk cId="0" sldId="273"/>
            <ac:spMk id="9" creationId="{00000000-0000-0000-0000-000000000000}"/>
          </ac:spMkLst>
        </pc:spChg>
        <pc:spChg chg="mod">
          <ac:chgData name="Dona Burkard" userId="4ace0839d5aae934" providerId="LiveId" clId="{52902D4E-7539-411D-8CA6-F036B436F04C}" dt="2026-10-11T21:29:24.840" v="514" actId="113"/>
          <ac:spMkLst>
            <pc:docMk/>
            <pc:sldMk cId="0" sldId="273"/>
            <ac:spMk id="11" creationId="{00000000-0000-0000-0000-000000000000}"/>
          </ac:spMkLst>
        </pc:spChg>
        <pc:spChg chg="mod">
          <ac:chgData name="Dona Burkard" userId="4ace0839d5aae934" providerId="LiveId" clId="{52902D4E-7539-411D-8CA6-F036B436F04C}" dt="2026-10-11T21:29:39.027" v="521" actId="113"/>
          <ac:spMkLst>
            <pc:docMk/>
            <pc:sldMk cId="0" sldId="273"/>
            <ac:spMk id="13" creationId="{00000000-0000-0000-0000-000000000000}"/>
          </ac:spMkLst>
        </pc:spChg>
      </pc:sldChg>
      <pc:sldChg chg="modNotesTx">
        <pc:chgData name="Dona Burkard" userId="4ace0839d5aae934" providerId="LiveId" clId="{52902D4E-7539-411D-8CA6-F036B436F04C}" dt="2026-10-12T15:34:55.991" v="536" actId="6549"/>
        <pc:sldMkLst>
          <pc:docMk/>
          <pc:sldMk cId="0" sldId="274"/>
        </pc:sldMkLst>
      </pc:sldChg>
      <pc:sldChg chg="modNotesTx">
        <pc:chgData name="Dona Burkard" userId="4ace0839d5aae934" providerId="LiveId" clId="{52902D4E-7539-411D-8CA6-F036B436F04C}" dt="2026-10-12T15:35:34.273" v="551" actId="20577"/>
        <pc:sldMkLst>
          <pc:docMk/>
          <pc:sldMk cId="0" sldId="275"/>
        </pc:sldMkLst>
      </pc:sldChg>
      <pc:sldChg chg="ord">
        <pc:chgData name="Dona Burkard" userId="4ace0839d5aae934" providerId="LiveId" clId="{52902D4E-7539-411D-8CA6-F036B436F04C}" dt="2026-10-11T21:26:22.354" v="498"/>
        <pc:sldMkLst>
          <pc:docMk/>
          <pc:sldMk cId="0" sldId="277"/>
        </pc:sldMkLst>
      </pc:sldChg>
      <pc:sldChg chg="modNotesTx">
        <pc:chgData name="Dona Burkard" userId="4ace0839d5aae934" providerId="LiveId" clId="{52902D4E-7539-411D-8CA6-F036B436F04C}" dt="2026-09-13T15:14:36.672" v="201" actId="20577"/>
        <pc:sldMkLst>
          <pc:docMk/>
          <pc:sldMk cId="0"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8252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to St Mary’s virtual Rosary. My name is ______ and I will lead the Rosary.  If less than ten participants then state: “Please join me in saying the “All” portions.”   If greater </a:t>
            </a:r>
            <a:r>
              <a:rPr lang="en-US"/>
              <a:t>than ten participants, ask </a:t>
            </a:r>
            <a:r>
              <a:rPr lang="en-US" dirty="0"/>
              <a:t>another St Mary’s leader to state the “All</a:t>
            </a:r>
            <a:r>
              <a:rPr lang="en-US"/>
              <a:t>” responses.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Pause….Let’s us begin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begin the closing prayers and for those who you would like to remain we will continue with Litany of Loreto.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joining and have a Blessed evening and week.  Praise be to God.</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58952" y="658368"/>
            <a:ext cx="6583680" cy="411480"/>
          </a:xfrm>
          <a:prstGeom prst="rect">
            <a:avLst/>
          </a:prstGeom>
          <a:noFill/>
          <a:ln/>
        </p:spPr>
        <p:txBody>
          <a:bodyPr wrap="square" lIns="0" tIns="0" rIns="0" bIns="0" rtlCol="0" anchor="ctr"/>
          <a:lstStyle/>
          <a:p>
            <a:pPr marL="0" indent="0">
              <a:buNone/>
            </a:pPr>
            <a:r>
              <a:rPr lang="en-US" sz="1900" dirty="0">
                <a:solidFill>
                  <a:srgbClr val="F4E8C7"/>
                </a:solidFill>
              </a:rPr>
              <a:t>Welcome to</a:t>
            </a:r>
            <a:endParaRPr lang="en-US" sz="1900" dirty="0"/>
          </a:p>
        </p:txBody>
      </p:sp>
      <p:sp>
        <p:nvSpPr>
          <p:cNvPr id="4" name="Text 1"/>
          <p:cNvSpPr/>
          <p:nvPr/>
        </p:nvSpPr>
        <p:spPr>
          <a:xfrm>
            <a:off x="713232" y="1097280"/>
            <a:ext cx="7589520" cy="1463040"/>
          </a:xfrm>
          <a:prstGeom prst="rect">
            <a:avLst/>
          </a:prstGeom>
          <a:noFill/>
          <a:ln/>
        </p:spPr>
        <p:txBody>
          <a:bodyPr wrap="square" lIns="0" tIns="0" rIns="0" bIns="0" rtlCol="0" anchor="ctr">
            <a:normAutofit/>
          </a:bodyPr>
          <a:lstStyle/>
          <a:p>
            <a:pPr marL="0" indent="0">
              <a:buNone/>
            </a:pPr>
            <a:r>
              <a:rPr lang="en-US" sz="3700" b="1" dirty="0">
                <a:solidFill>
                  <a:srgbClr val="FFFFFF"/>
                </a:solidFill>
                <a:latin typeface="Aptos Display" pitchFamily="34" charset="0"/>
                <a:ea typeface="Aptos Display" pitchFamily="34" charset="-122"/>
                <a:cs typeface="Aptos Display" pitchFamily="34" charset="-120"/>
              </a:rPr>
              <a:t>St. Mary’s Virtual</a:t>
            </a:r>
            <a:endParaRPr lang="en-US" sz="3700" dirty="0"/>
          </a:p>
          <a:p>
            <a:pPr marL="0" indent="0">
              <a:buNone/>
            </a:pPr>
            <a:r>
              <a:rPr lang="en-US" sz="3700" b="1" dirty="0">
                <a:solidFill>
                  <a:srgbClr val="FFFFFF"/>
                </a:solidFill>
                <a:latin typeface="Aptos Display" pitchFamily="34" charset="0"/>
                <a:ea typeface="Aptos Display" pitchFamily="34" charset="-122"/>
                <a:cs typeface="Aptos Display" pitchFamily="34" charset="-120"/>
              </a:rPr>
              <a:t>Rosary Ministry</a:t>
            </a:r>
            <a:endParaRPr lang="en-US" sz="3700" dirty="0"/>
          </a:p>
        </p:txBody>
      </p:sp>
      <p:sp>
        <p:nvSpPr>
          <p:cNvPr id="5" name="Shape 2"/>
          <p:cNvSpPr/>
          <p:nvPr/>
        </p:nvSpPr>
        <p:spPr>
          <a:xfrm>
            <a:off x="768096" y="2697480"/>
            <a:ext cx="2286000" cy="0"/>
          </a:xfrm>
          <a:prstGeom prst="line">
            <a:avLst/>
          </a:prstGeom>
          <a:noFill/>
          <a:ln w="31750">
            <a:solidFill>
              <a:srgbClr val="D7B56D"/>
            </a:solidFill>
            <a:prstDash val="solid"/>
          </a:ln>
        </p:spPr>
        <p:txBody>
          <a:bodyPr/>
          <a:lstStyle/>
          <a:p>
            <a:endParaRPr lang="en-US"/>
          </a:p>
        </p:txBody>
      </p:sp>
      <p:sp>
        <p:nvSpPr>
          <p:cNvPr id="6" name="Text 3"/>
          <p:cNvSpPr/>
          <p:nvPr/>
        </p:nvSpPr>
        <p:spPr>
          <a:xfrm>
            <a:off x="749808" y="2907792"/>
            <a:ext cx="6126480" cy="365760"/>
          </a:xfrm>
          <a:prstGeom prst="rect">
            <a:avLst/>
          </a:prstGeom>
          <a:noFill/>
          <a:ln/>
        </p:spPr>
        <p:txBody>
          <a:bodyPr wrap="square" lIns="0" tIns="0" rIns="0" bIns="0" rtlCol="0" anchor="ctr"/>
          <a:lstStyle/>
          <a:p>
            <a:pPr marL="0" indent="0">
              <a:buNone/>
            </a:pPr>
            <a:r>
              <a:rPr lang="en-US" sz="1600" dirty="0">
                <a:solidFill>
                  <a:srgbClr val="F4E8C7"/>
                </a:solidFill>
              </a:rPr>
              <a:t>St. Mary’s Church – Park City, Utah</a:t>
            </a:r>
            <a:endParaRPr lang="en-US" sz="1600" dirty="0"/>
          </a:p>
        </p:txBody>
      </p:sp>
      <p:sp>
        <p:nvSpPr>
          <p:cNvPr id="7" name="Text 4"/>
          <p:cNvSpPr/>
          <p:nvPr/>
        </p:nvSpPr>
        <p:spPr>
          <a:xfrm>
            <a:off x="777240" y="5138928"/>
            <a:ext cx="6583680" cy="685800"/>
          </a:xfrm>
          <a:prstGeom prst="rect">
            <a:avLst/>
          </a:prstGeom>
          <a:noFill/>
          <a:ln/>
        </p:spPr>
        <p:txBody>
          <a:bodyPr wrap="square" lIns="254" tIns="254" rIns="254" bIns="254" rtlCol="0" anchor="ctr">
            <a:normAutofit/>
          </a:bodyPr>
          <a:lstStyle/>
          <a:p>
            <a:pPr marL="0" indent="0">
              <a:buNone/>
            </a:pPr>
            <a:r>
              <a:rPr lang="en-US" sz="1800" i="1" dirty="0">
                <a:solidFill>
                  <a:srgbClr val="FFF4D2"/>
                </a:solidFill>
              </a:rPr>
              <a:t>“They devoted themselves to prayer… with Mary.”</a:t>
            </a:r>
            <a:endParaRPr lang="en-US" sz="1800" dirty="0"/>
          </a:p>
          <a:p>
            <a:pPr marL="0" indent="0">
              <a:buNone/>
            </a:pPr>
            <a:r>
              <a:rPr lang="en-US" sz="1800" i="1" dirty="0">
                <a:solidFill>
                  <a:srgbClr val="FFF4D2"/>
                </a:solidFill>
              </a:rPr>
              <a:t>Acts 1:14</a:t>
            </a:r>
            <a:endParaRPr lang="en-US" sz="1800" dirty="0"/>
          </a:p>
        </p:txBody>
      </p:sp>
      <p:sp>
        <p:nvSpPr>
          <p:cNvPr id="8" name="Text 5"/>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8233F"/>
        </a:solidFill>
        <a:effectLst/>
      </p:bgPr>
    </p:bg>
    <p:spTree>
      <p:nvGrpSpPr>
        <p:cNvPr id="1" name=""/>
        <p:cNvGrpSpPr/>
        <p:nvPr/>
      </p:nvGrpSpPr>
      <p:grpSpPr>
        <a:xfrm>
          <a:off x="0" y="0"/>
          <a:ext cx="0" cy="0"/>
          <a:chOff x="0" y="0"/>
          <a:chExt cx="0" cy="0"/>
        </a:xfrm>
      </p:grpSpPr>
      <p:pic>
        <p:nvPicPr>
          <p:cNvPr id="2" name="Image 0" descr="/mnt/data/bg_upper.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The Upper Room Rosary</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“They devoted themselves to prayer… with Mary.” Acts 1:14</a:t>
            </a:r>
            <a:endParaRPr lang="en-US" sz="1450" dirty="0"/>
          </a:p>
        </p:txBody>
      </p:sp>
      <p:sp>
        <p:nvSpPr>
          <p:cNvPr id="6" name="Text 3"/>
          <p:cNvSpPr/>
          <p:nvPr/>
        </p:nvSpPr>
        <p:spPr>
          <a:xfrm>
            <a:off x="1051560" y="2011680"/>
            <a:ext cx="10058400" cy="2697480"/>
          </a:xfrm>
          <a:prstGeom prst="rect">
            <a:avLst/>
          </a:prstGeom>
          <a:noFill/>
          <a:ln/>
        </p:spPr>
        <p:txBody>
          <a:bodyPr wrap="square" lIns="1016" tIns="1016" rIns="1016" bIns="1016" rtlCol="0" anchor="ctr">
            <a:normAutofit/>
          </a:bodyPr>
          <a:lstStyle/>
          <a:p>
            <a:pPr marL="0" indent="0">
              <a:buNone/>
            </a:pPr>
            <a:r>
              <a:rPr lang="en-US" sz="2100" dirty="0">
                <a:solidFill>
                  <a:srgbClr val="F7F2E8"/>
                </a:solidFill>
                <a:latin typeface="Aptos" pitchFamily="34" charset="0"/>
                <a:ea typeface="Aptos" pitchFamily="34" charset="-122"/>
                <a:cs typeface="Aptos" pitchFamily="34" charset="-120"/>
              </a:rPr>
              <a:t>Today we gather online to pray the Holy Rosary in a spirit of faith, unity, and hope.</a:t>
            </a:r>
            <a:endParaRPr lang="en-US" sz="2100" dirty="0"/>
          </a:p>
          <a:p>
            <a:pPr marL="0" indent="0">
              <a:buNone/>
            </a:pP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Inspired by the disciples who prayed with Mary in the Upper Room, this ministry brings together individuals and families from our parish and beyond. Participants may join from home, while traveling, or from anywhere in the world.</a:t>
            </a:r>
            <a:endParaRPr lang="en-US" sz="210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Let us begin…</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1307592" y="2267712"/>
            <a:ext cx="9601200" cy="365760"/>
          </a:xfrm>
          <a:prstGeom prst="rect">
            <a:avLst/>
          </a:prstGeom>
          <a:noFill/>
          <a:ln/>
        </p:spPr>
        <p:txBody>
          <a:bodyPr wrap="square" lIns="0" tIns="0" rIns="0" bIns="0" rtlCol="0" anchor="ctr">
            <a:normAutofit/>
          </a:bodyPr>
          <a:lstStyle/>
          <a:p>
            <a:pPr marL="0" indent="0">
              <a:buNone/>
            </a:pPr>
            <a:r>
              <a:rPr lang="en-US" sz="2300" b="1" dirty="0">
                <a:solidFill>
                  <a:srgbClr val="D7B56D"/>
                </a:solidFill>
                <a:latin typeface="Aptos Display" pitchFamily="34" charset="0"/>
                <a:ea typeface="Aptos Display" pitchFamily="34" charset="-122"/>
                <a:cs typeface="Aptos Display" pitchFamily="34" charset="-120"/>
              </a:rPr>
              <a:t>Sign of the Cross</a:t>
            </a:r>
            <a:endParaRPr lang="en-US" sz="2300" dirty="0"/>
          </a:p>
        </p:txBody>
      </p:sp>
      <p:sp>
        <p:nvSpPr>
          <p:cNvPr id="6" name="Text 3"/>
          <p:cNvSpPr/>
          <p:nvPr/>
        </p:nvSpPr>
        <p:spPr>
          <a:xfrm>
            <a:off x="1307592" y="2743200"/>
            <a:ext cx="9601200" cy="731520"/>
          </a:xfrm>
          <a:prstGeom prst="rect">
            <a:avLst/>
          </a:prstGeom>
          <a:noFill/>
          <a:ln/>
        </p:spPr>
        <p:txBody>
          <a:bodyPr wrap="square" lIns="1016" tIns="1016" rIns="1016" bIns="1016" rtlCol="0" anchor="ctr">
            <a:normAutofit lnSpcReduction="10000"/>
          </a:bodyPr>
          <a:lstStyle/>
          <a:p>
            <a:pPr marL="0" indent="0">
              <a:buNone/>
            </a:pPr>
            <a:r>
              <a:rPr lang="en-US" sz="2600" dirty="0">
                <a:solidFill>
                  <a:srgbClr val="F7F2E8"/>
                </a:solidFill>
                <a:latin typeface="Aptos" pitchFamily="34" charset="0"/>
                <a:ea typeface="Aptos" pitchFamily="34" charset="-122"/>
                <a:cs typeface="Aptos" pitchFamily="34" charset="-120"/>
              </a:rPr>
              <a:t>In the name of the Father, and of the Son, and of the Holy Spirit. Amen.</a:t>
            </a:r>
            <a:endParaRPr lang="en-US" sz="260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8233F"/>
        </a:solidFill>
        <a:effectLst/>
      </p:bgPr>
    </p:bg>
    <p:spTree>
      <p:nvGrpSpPr>
        <p:cNvPr id="1" name=""/>
        <p:cNvGrpSpPr/>
        <p:nvPr/>
      </p:nvGrpSpPr>
      <p:grpSpPr>
        <a:xfrm>
          <a:off x="0" y="0"/>
          <a:ext cx="0" cy="0"/>
          <a:chOff x="0" y="0"/>
          <a:chExt cx="0" cy="0"/>
        </a:xfrm>
      </p:grpSpPr>
      <p:pic>
        <p:nvPicPr>
          <p:cNvPr id="2" name="Image 0" descr="/mnt/data/bg_upper.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Opening Prayer</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Leader and all respond together</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7" name="Text 4"/>
          <p:cNvSpPr/>
          <p:nvPr/>
        </p:nvSpPr>
        <p:spPr>
          <a:xfrm>
            <a:off x="950976" y="2066544"/>
            <a:ext cx="10287000" cy="475488"/>
          </a:xfrm>
          <a:prstGeom prst="rect">
            <a:avLst/>
          </a:prstGeom>
          <a:noFill/>
          <a:ln/>
        </p:spPr>
        <p:txBody>
          <a:bodyPr wrap="square" lIns="1016" tIns="1016" rIns="1016" bIns="1016" rtlCol="0" anchor="t">
            <a:normAutofit/>
          </a:bodyPr>
          <a:lstStyle/>
          <a:p>
            <a:pPr marL="0" indent="0">
              <a:buNone/>
            </a:pPr>
            <a:r>
              <a:rPr lang="en-US" sz="2100" dirty="0">
                <a:solidFill>
                  <a:srgbClr val="F7F2E8"/>
                </a:solidFill>
                <a:latin typeface="Aptos" pitchFamily="34" charset="0"/>
                <a:ea typeface="Aptos" pitchFamily="34" charset="-122"/>
                <a:cs typeface="Aptos" pitchFamily="34" charset="-120"/>
              </a:rPr>
              <a:t>O God, come to my assistance.</a:t>
            </a:r>
            <a:endParaRPr lang="en-US" sz="2100" dirty="0"/>
          </a:p>
        </p:txBody>
      </p:sp>
      <p:sp>
        <p:nvSpPr>
          <p:cNvPr id="8" name="Text 5"/>
          <p:cNvSpPr/>
          <p:nvPr/>
        </p:nvSpPr>
        <p:spPr>
          <a:xfrm>
            <a:off x="950976" y="2724912"/>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All</a:t>
            </a:r>
            <a:endParaRPr lang="en-US" sz="1700" dirty="0"/>
          </a:p>
        </p:txBody>
      </p:sp>
      <p:sp>
        <p:nvSpPr>
          <p:cNvPr id="9" name="Text 6"/>
          <p:cNvSpPr/>
          <p:nvPr/>
        </p:nvSpPr>
        <p:spPr>
          <a:xfrm>
            <a:off x="950976" y="3035808"/>
            <a:ext cx="10287000" cy="475488"/>
          </a:xfrm>
          <a:prstGeom prst="rect">
            <a:avLst/>
          </a:prstGeom>
          <a:noFill/>
          <a:ln/>
        </p:spPr>
        <p:txBody>
          <a:bodyPr wrap="square" lIns="1016" tIns="1016" rIns="1016" bIns="1016" rtlCol="0" anchor="t">
            <a:normAutofit/>
          </a:bodyPr>
          <a:lstStyle/>
          <a:p>
            <a:pPr marL="0" indent="0">
              <a:buNone/>
            </a:pPr>
            <a:r>
              <a:rPr lang="en-US" sz="2100" dirty="0">
                <a:solidFill>
                  <a:srgbClr val="F7F2E8"/>
                </a:solidFill>
                <a:latin typeface="Aptos" pitchFamily="34" charset="0"/>
                <a:ea typeface="Aptos" pitchFamily="34" charset="-122"/>
                <a:cs typeface="Aptos" pitchFamily="34" charset="-120"/>
              </a:rPr>
              <a:t>O Lord, make haste to help me.</a:t>
            </a:r>
            <a:endParaRPr lang="en-US" sz="2100" dirty="0"/>
          </a:p>
        </p:txBody>
      </p:sp>
      <p:sp>
        <p:nvSpPr>
          <p:cNvPr id="10" name="Text 7"/>
          <p:cNvSpPr/>
          <p:nvPr/>
        </p:nvSpPr>
        <p:spPr>
          <a:xfrm>
            <a:off x="950976" y="369417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11" name="Text 8"/>
          <p:cNvSpPr/>
          <p:nvPr/>
        </p:nvSpPr>
        <p:spPr>
          <a:xfrm>
            <a:off x="950976" y="4005072"/>
            <a:ext cx="10287000" cy="603504"/>
          </a:xfrm>
          <a:prstGeom prst="rect">
            <a:avLst/>
          </a:prstGeom>
          <a:noFill/>
          <a:ln/>
        </p:spPr>
        <p:txBody>
          <a:bodyPr wrap="square" lIns="1016" tIns="1016" rIns="1016" bIns="1016" rtlCol="0" anchor="t">
            <a:normAutofit/>
          </a:bodyPr>
          <a:lstStyle/>
          <a:p>
            <a:pPr marL="0" indent="0">
              <a:buNone/>
            </a:pPr>
            <a:r>
              <a:rPr lang="en-US" sz="2000" dirty="0">
                <a:solidFill>
                  <a:srgbClr val="F7F2E8"/>
                </a:solidFill>
                <a:latin typeface="Aptos" pitchFamily="34" charset="0"/>
                <a:ea typeface="Aptos" pitchFamily="34" charset="-122"/>
                <a:cs typeface="Aptos" pitchFamily="34" charset="-120"/>
              </a:rPr>
              <a:t>Glory be to the Father, and to the Son, and to the Holy Spirit.</a:t>
            </a:r>
            <a:endParaRPr lang="en-US" sz="2000" dirty="0"/>
          </a:p>
        </p:txBody>
      </p:sp>
      <p:sp>
        <p:nvSpPr>
          <p:cNvPr id="12" name="Text 9"/>
          <p:cNvSpPr/>
          <p:nvPr/>
        </p:nvSpPr>
        <p:spPr>
          <a:xfrm>
            <a:off x="950976" y="479145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All</a:t>
            </a:r>
            <a:endParaRPr lang="en-US" sz="1700" dirty="0"/>
          </a:p>
        </p:txBody>
      </p:sp>
      <p:sp>
        <p:nvSpPr>
          <p:cNvPr id="13" name="Text 10"/>
          <p:cNvSpPr/>
          <p:nvPr/>
        </p:nvSpPr>
        <p:spPr>
          <a:xfrm>
            <a:off x="950976" y="5102352"/>
            <a:ext cx="10287000" cy="658368"/>
          </a:xfrm>
          <a:prstGeom prst="rect">
            <a:avLst/>
          </a:prstGeom>
          <a:noFill/>
          <a:ln/>
        </p:spPr>
        <p:txBody>
          <a:bodyPr wrap="square" lIns="1016" tIns="1016" rIns="1016" bIns="1016" rtlCol="0" anchor="t">
            <a:normAutofit/>
          </a:bodyPr>
          <a:lstStyle/>
          <a:p>
            <a:pPr marL="0" indent="0">
              <a:buNone/>
            </a:pPr>
            <a:r>
              <a:rPr lang="en-US" sz="2000" dirty="0">
                <a:solidFill>
                  <a:srgbClr val="F7F2E8"/>
                </a:solidFill>
                <a:latin typeface="Aptos" pitchFamily="34" charset="0"/>
                <a:ea typeface="Aptos" pitchFamily="34" charset="-122"/>
                <a:cs typeface="Aptos" pitchFamily="34" charset="-120"/>
              </a:rPr>
              <a:t>As it was in the beginning, is now, and ever shall be, world without end. Amen.</a:t>
            </a:r>
            <a:endParaRPr lang="en-US" sz="200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8233F"/>
        </a:solidFill>
        <a:effectLst/>
      </p:bgPr>
    </p:bg>
    <p:spTree>
      <p:nvGrpSpPr>
        <p:cNvPr id="1" name=""/>
        <p:cNvGrpSpPr/>
        <p:nvPr/>
      </p:nvGrpSpPr>
      <p:grpSpPr>
        <a:xfrm>
          <a:off x="0" y="0"/>
          <a:ext cx="0" cy="0"/>
          <a:chOff x="0" y="0"/>
          <a:chExt cx="0" cy="0"/>
        </a:xfrm>
      </p:grpSpPr>
      <p:pic>
        <p:nvPicPr>
          <p:cNvPr id="2" name="Image 0" descr="/mnt/data/bg_upper.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Rosary Intentions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Parish, families, sick, vocations, peace, and the faithful departed</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7" name="Text 4"/>
          <p:cNvSpPr/>
          <p:nvPr/>
        </p:nvSpPr>
        <p:spPr>
          <a:xfrm>
            <a:off x="950976" y="2066544"/>
            <a:ext cx="10287000" cy="1051560"/>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Let us offer this Rosary for the intentions of our parish, our families, the sick, those who are struggling physically, mentally, or spiritually, vocations, peace in the world, those who have died, and all intentions entrusted to our prayers.</a:t>
            </a:r>
            <a:endParaRPr lang="en-US" sz="1800" dirty="0"/>
          </a:p>
        </p:txBody>
      </p:sp>
      <p:sp>
        <p:nvSpPr>
          <p:cNvPr id="8" name="Text 5"/>
          <p:cNvSpPr/>
          <p:nvPr/>
        </p:nvSpPr>
        <p:spPr>
          <a:xfrm>
            <a:off x="950976" y="330098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9" name="Text 6"/>
          <p:cNvSpPr/>
          <p:nvPr/>
        </p:nvSpPr>
        <p:spPr>
          <a:xfrm>
            <a:off x="950976" y="3611880"/>
            <a:ext cx="10287000" cy="777240"/>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At this time, if anyone has a special intention they would like to share, please feel free to type it in the Zoom chat. Pause and review intentions.</a:t>
            </a:r>
            <a:endParaRPr lang="en-US" sz="1800" dirty="0"/>
          </a:p>
        </p:txBody>
      </p:sp>
      <p:sp>
        <p:nvSpPr>
          <p:cNvPr id="10" name="Text 7"/>
          <p:cNvSpPr/>
          <p:nvPr/>
        </p:nvSpPr>
        <p:spPr>
          <a:xfrm>
            <a:off x="950976" y="457200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11" name="Text 8"/>
          <p:cNvSpPr/>
          <p:nvPr/>
        </p:nvSpPr>
        <p:spPr>
          <a:xfrm>
            <a:off x="950976" y="4882896"/>
            <a:ext cx="10287000" cy="658368"/>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We also entrust to the Blessed Virgin Mary the intentions that remain unspoken in our hearts. Together, let us begin.</a:t>
            </a:r>
            <a:endParaRPr lang="en-US" sz="1800" dirty="0"/>
          </a:p>
        </p:txBody>
      </p:sp>
      <p:sp>
        <p:nvSpPr>
          <p:cNvPr id="12" name="Text 9"/>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Apostles’ Creed</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profession of faith</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All</a:t>
            </a:r>
            <a:endParaRPr lang="en-US" sz="1700" dirty="0"/>
          </a:p>
        </p:txBody>
      </p:sp>
      <p:sp>
        <p:nvSpPr>
          <p:cNvPr id="7" name="Text 4"/>
          <p:cNvSpPr/>
          <p:nvPr/>
        </p:nvSpPr>
        <p:spPr>
          <a:xfrm>
            <a:off x="950976" y="2066544"/>
            <a:ext cx="10287000" cy="3886200"/>
          </a:xfrm>
          <a:prstGeom prst="rect">
            <a:avLst/>
          </a:prstGeom>
          <a:noFill/>
          <a:ln/>
        </p:spPr>
        <p:txBody>
          <a:bodyPr wrap="square" lIns="1016" tIns="1016" rIns="1016" bIns="1016" rtlCol="0" anchor="t">
            <a:normAutofit/>
          </a:bodyPr>
          <a:lstStyle/>
          <a:p>
            <a:pPr marL="0" indent="0">
              <a:buNone/>
            </a:pPr>
            <a:r>
              <a:rPr lang="en-US" sz="1830" dirty="0">
                <a:solidFill>
                  <a:srgbClr val="F7F2E8"/>
                </a:solidFill>
                <a:latin typeface="Aptos" pitchFamily="34" charset="0"/>
                <a:ea typeface="Aptos" pitchFamily="34" charset="-122"/>
                <a:cs typeface="Aptos" pitchFamily="34" charset="-120"/>
              </a:rPr>
              <a:t>I believe in God, the Father almighty, Creator of heaven and earth, and in Jesus Christ, his only Son, our Lord, who was conceived by the Holy Spirit, born of the Virgin Mary, suffered under Pontius Pilate, was crucified, died and was buried; he descended into hell; on the third day he rose again from the dead; he ascended into heaven, and is seated at the right hand of God the Father almighty; from there he will come to judge the living and the dead.</a:t>
            </a:r>
            <a:endParaRPr lang="en-US" sz="1830" dirty="0"/>
          </a:p>
          <a:p>
            <a:pPr marL="0" indent="0">
              <a:buNone/>
            </a:pPr>
            <a:endParaRPr lang="en-US" sz="1830" dirty="0"/>
          </a:p>
          <a:p>
            <a:pPr marL="0" indent="0">
              <a:buNone/>
            </a:pPr>
            <a:r>
              <a:rPr lang="en-US" sz="1830" dirty="0">
                <a:solidFill>
                  <a:srgbClr val="F7F2E8"/>
                </a:solidFill>
                <a:latin typeface="Aptos" pitchFamily="34" charset="0"/>
                <a:ea typeface="Aptos" pitchFamily="34" charset="-122"/>
                <a:cs typeface="Aptos" pitchFamily="34" charset="-120"/>
              </a:rPr>
              <a:t>I believe in the Holy Spirit, the holy Catholic Church, the communion of saints, the forgiveness of sins, the resurrection of the body, and life everlasting. Amen.</a:t>
            </a:r>
            <a:endParaRPr lang="en-US" sz="1830" dirty="0"/>
          </a:p>
        </p:txBody>
      </p:sp>
      <p:sp>
        <p:nvSpPr>
          <p:cNvPr id="8" name="Text 5"/>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Opening Beads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For faith, hope, and charity</a:t>
            </a:r>
            <a:endParaRPr lang="en-US" sz="1450" dirty="0"/>
          </a:p>
        </p:txBody>
      </p:sp>
      <p:sp>
        <p:nvSpPr>
          <p:cNvPr id="6" name="Text 3"/>
          <p:cNvSpPr/>
          <p:nvPr/>
        </p:nvSpPr>
        <p:spPr>
          <a:xfrm>
            <a:off x="914400"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Our Father</a:t>
            </a:r>
            <a:endParaRPr lang="en-US" sz="1800" dirty="0"/>
          </a:p>
        </p:txBody>
      </p:sp>
      <p:sp>
        <p:nvSpPr>
          <p:cNvPr id="7" name="Text 4"/>
          <p:cNvSpPr/>
          <p:nvPr/>
        </p:nvSpPr>
        <p:spPr>
          <a:xfrm>
            <a:off x="914400" y="2130552"/>
            <a:ext cx="4663440" cy="3886200"/>
          </a:xfrm>
          <a:prstGeom prst="rect">
            <a:avLst/>
          </a:prstGeom>
          <a:noFill/>
          <a:ln/>
        </p:spPr>
        <p:txBody>
          <a:bodyPr wrap="square" lIns="1016" tIns="1016" rIns="1016" bIns="1016" rtlCol="0" anchor="ctr">
            <a:normAutofit/>
          </a:bodyPr>
          <a:lstStyle/>
          <a:p>
            <a:pPr marL="0" indent="0">
              <a:buNone/>
            </a:pPr>
            <a:r>
              <a:rPr lang="en-US" sz="172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a:t>
            </a:r>
          </a:p>
          <a:p>
            <a:pPr marL="0" indent="0">
              <a:buNone/>
            </a:pPr>
            <a:r>
              <a:rPr lang="en-US" sz="1720" b="1" dirty="0">
                <a:solidFill>
                  <a:srgbClr val="F7F2E8"/>
                </a:solidFill>
                <a:latin typeface="Aptos" pitchFamily="34" charset="0"/>
                <a:ea typeface="Aptos" pitchFamily="34" charset="-122"/>
                <a:cs typeface="Aptos" pitchFamily="34" charset="-120"/>
              </a:rPr>
              <a:t>All: </a:t>
            </a:r>
            <a:r>
              <a:rPr lang="en-US" sz="1720" dirty="0">
                <a:solidFill>
                  <a:srgbClr val="F7F2E8"/>
                </a:solidFill>
                <a:latin typeface="Aptos" pitchFamily="34" charset="0"/>
                <a:ea typeface="Aptos" pitchFamily="34" charset="-122"/>
                <a:cs typeface="Aptos" pitchFamily="34" charset="-120"/>
              </a:rPr>
              <a:t>Give us this day our daily bread, and forgive us our trespasses, as we forgive those who trespass against us; and lead us not into temptation but deliver us from evil. Amen.</a:t>
            </a:r>
            <a:endParaRPr lang="en-US" sz="1720" dirty="0"/>
          </a:p>
          <a:p>
            <a:pPr marL="0" indent="0">
              <a:buNone/>
            </a:pPr>
            <a:endParaRPr lang="en-US" sz="1720" dirty="0"/>
          </a:p>
          <a:p>
            <a:pPr marL="0" indent="0">
              <a:buNone/>
            </a:pPr>
            <a:r>
              <a:rPr lang="en-US" sz="1720" dirty="0">
                <a:solidFill>
                  <a:srgbClr val="F7F2E8"/>
                </a:solidFill>
                <a:latin typeface="Aptos" pitchFamily="34" charset="0"/>
                <a:ea typeface="Aptos" pitchFamily="34" charset="-122"/>
                <a:cs typeface="Aptos" pitchFamily="34" charset="-120"/>
              </a:rPr>
              <a:t>Glory Be</a:t>
            </a:r>
            <a:endParaRPr lang="en-US" sz="1720" dirty="0"/>
          </a:p>
          <a:p>
            <a:pPr marL="0" indent="0">
              <a:buNone/>
            </a:pPr>
            <a:r>
              <a:rPr lang="en-US" sz="1720" dirty="0">
                <a:solidFill>
                  <a:srgbClr val="F7F2E8"/>
                </a:solidFill>
                <a:latin typeface="Aptos" pitchFamily="34" charset="0"/>
                <a:ea typeface="Aptos" pitchFamily="34" charset="-122"/>
                <a:cs typeface="Aptos" pitchFamily="34" charset="-120"/>
              </a:rPr>
              <a:t>Glory be to the Father, and to the Son, and to the Holy Spirit. </a:t>
            </a:r>
          </a:p>
          <a:p>
            <a:pPr marL="0" indent="0">
              <a:buNone/>
            </a:pPr>
            <a:r>
              <a:rPr lang="en-US" sz="1720" b="1" dirty="0">
                <a:solidFill>
                  <a:srgbClr val="F7F2E8"/>
                </a:solidFill>
                <a:latin typeface="Aptos" pitchFamily="34" charset="0"/>
                <a:ea typeface="Aptos" pitchFamily="34" charset="-122"/>
                <a:cs typeface="Aptos" pitchFamily="34" charset="-120"/>
              </a:rPr>
              <a:t>All: </a:t>
            </a:r>
            <a:r>
              <a:rPr lang="en-US" sz="1720" dirty="0">
                <a:solidFill>
                  <a:srgbClr val="F7F2E8"/>
                </a:solidFill>
                <a:latin typeface="Aptos" pitchFamily="34" charset="0"/>
                <a:ea typeface="Aptos" pitchFamily="34" charset="-122"/>
                <a:cs typeface="Aptos" pitchFamily="34" charset="-120"/>
              </a:rPr>
              <a:t>As it was in the beginning, is now, and ever shall be, world without end. Amen.</a:t>
            </a:r>
            <a:endParaRPr lang="en-US" sz="1720" dirty="0"/>
          </a:p>
        </p:txBody>
      </p:sp>
      <p:sp>
        <p:nvSpPr>
          <p:cNvPr id="8" name="Text 5"/>
          <p:cNvSpPr/>
          <p:nvPr/>
        </p:nvSpPr>
        <p:spPr>
          <a:xfrm>
            <a:off x="6519672"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Three Hail Marys</a:t>
            </a:r>
            <a:endParaRPr lang="en-US" sz="1800" dirty="0"/>
          </a:p>
        </p:txBody>
      </p:sp>
      <p:sp>
        <p:nvSpPr>
          <p:cNvPr id="9" name="Text 6"/>
          <p:cNvSpPr/>
          <p:nvPr/>
        </p:nvSpPr>
        <p:spPr>
          <a:xfrm>
            <a:off x="6492240" y="1785366"/>
            <a:ext cx="4663440" cy="2953512"/>
          </a:xfrm>
          <a:prstGeom prst="rect">
            <a:avLst/>
          </a:prstGeom>
          <a:noFill/>
          <a:ln/>
        </p:spPr>
        <p:txBody>
          <a:bodyPr wrap="square" lIns="1016" tIns="1016" rIns="1016" bIns="1016" rtlCol="0" anchor="ctr">
            <a:normAutofit/>
          </a:bodyPr>
          <a:lstStyle/>
          <a:p>
            <a:pPr marL="0" indent="0">
              <a:buNone/>
            </a:pPr>
            <a:r>
              <a:rPr lang="en-US" sz="1720" dirty="0">
                <a:solidFill>
                  <a:srgbClr val="F7F2E8"/>
                </a:solidFill>
                <a:latin typeface="Aptos" pitchFamily="34" charset="0"/>
                <a:ea typeface="Aptos" pitchFamily="34" charset="-122"/>
                <a:cs typeface="Aptos" pitchFamily="34" charset="-120"/>
              </a:rPr>
              <a:t>For an increase in Faith, Hope, and Charity.</a:t>
            </a:r>
            <a:endParaRPr lang="en-US" sz="1720" dirty="0"/>
          </a:p>
          <a:p>
            <a:pPr marL="0" indent="0">
              <a:buNone/>
            </a:pPr>
            <a:endParaRPr lang="en-US" sz="1720" dirty="0"/>
          </a:p>
          <a:p>
            <a:pPr marL="0" indent="0">
              <a:buNone/>
            </a:pPr>
            <a:r>
              <a:rPr lang="en-US" sz="172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a:t>
            </a:r>
          </a:p>
          <a:p>
            <a:pPr marL="0" indent="0">
              <a:buNone/>
            </a:pPr>
            <a:r>
              <a:rPr lang="en-US" sz="1720" b="1" dirty="0">
                <a:solidFill>
                  <a:srgbClr val="F7F2E8"/>
                </a:solidFill>
                <a:latin typeface="Aptos" pitchFamily="34" charset="0"/>
                <a:ea typeface="Aptos" pitchFamily="34" charset="-122"/>
                <a:cs typeface="Aptos" pitchFamily="34" charset="-120"/>
              </a:rPr>
              <a:t>All: </a:t>
            </a:r>
            <a:r>
              <a:rPr lang="en-US" sz="1720" dirty="0">
                <a:solidFill>
                  <a:srgbClr val="F7F2E8"/>
                </a:solidFill>
                <a:latin typeface="Aptos" pitchFamily="34" charset="0"/>
                <a:ea typeface="Aptos" pitchFamily="34" charset="-122"/>
                <a:cs typeface="Aptos" pitchFamily="34" charset="-120"/>
              </a:rPr>
              <a:t>Holy Mary, Mother of God, pray for us sinners, now and at the hour of our death. Amen.</a:t>
            </a:r>
            <a:endParaRPr lang="en-US" sz="172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8233F"/>
        </a:solidFill>
        <a:effectLst/>
      </p:bgPr>
    </p:bg>
    <p:spTree>
      <p:nvGrpSpPr>
        <p:cNvPr id="1" name=""/>
        <p:cNvGrpSpPr/>
        <p:nvPr/>
      </p:nvGrpSpPr>
      <p:grpSpPr>
        <a:xfrm>
          <a:off x="0" y="0"/>
          <a:ext cx="0" cy="0"/>
          <a:chOff x="0" y="0"/>
          <a:chExt cx="0" cy="0"/>
        </a:xfrm>
      </p:grpSpPr>
      <p:pic>
        <p:nvPicPr>
          <p:cNvPr id="2" name="Image 0" descr="/mnt/data/bg_resurrec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First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Resurrection</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txBody>
          <a:bodyPr/>
          <a:lstStyle/>
          <a:p>
            <a:endParaRPr lang="en-US"/>
          </a:p>
        </p:txBody>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“Why do you seek the living among the dead? He is not here, but has risen.” (Luke 24:1–5)</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8233F"/>
        </a:solidFill>
        <a:effectLst/>
      </p:bgPr>
    </p:bg>
    <p:spTree>
      <p:nvGrpSpPr>
        <p:cNvPr id="1" name=""/>
        <p:cNvGrpSpPr/>
        <p:nvPr/>
      </p:nvGrpSpPr>
      <p:grpSpPr>
        <a:xfrm>
          <a:off x="0" y="0"/>
          <a:ext cx="0" cy="0"/>
          <a:chOff x="0" y="0"/>
          <a:chExt cx="0" cy="0"/>
        </a:xfrm>
      </p:grpSpPr>
      <p:pic>
        <p:nvPicPr>
          <p:cNvPr id="2" name="Image 0" descr="/mnt/data/bg_resurrec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First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Resurrection</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7" name="Text 4"/>
          <p:cNvSpPr/>
          <p:nvPr/>
        </p:nvSpPr>
        <p:spPr>
          <a:xfrm>
            <a:off x="950976" y="2066544"/>
            <a:ext cx="10287000" cy="86868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Give us this day our daily bread, and forgive us our trespasses, as we forgive those who trespass against us; and lead us not into temptation but deliver us from evil. Amen.</a:t>
            </a:r>
            <a:endParaRPr lang="en-US" sz="1650" dirty="0"/>
          </a:p>
        </p:txBody>
      </p:sp>
      <p:sp>
        <p:nvSpPr>
          <p:cNvPr id="8" name="Text 5"/>
          <p:cNvSpPr/>
          <p:nvPr/>
        </p:nvSpPr>
        <p:spPr>
          <a:xfrm>
            <a:off x="950976" y="311810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9" name="Text 6"/>
          <p:cNvSpPr/>
          <p:nvPr/>
        </p:nvSpPr>
        <p:spPr>
          <a:xfrm>
            <a:off x="950976" y="3429000"/>
            <a:ext cx="10287000" cy="100584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Holy Mary, Mother of God, pray for us sinners, now and at the hour of our death. Amen.</a:t>
            </a:r>
            <a:endParaRPr lang="en-US" sz="1650" dirty="0"/>
          </a:p>
        </p:txBody>
      </p:sp>
      <p:sp>
        <p:nvSpPr>
          <p:cNvPr id="10" name="Text 7"/>
          <p:cNvSpPr/>
          <p:nvPr/>
        </p:nvSpPr>
        <p:spPr>
          <a:xfrm>
            <a:off x="950976" y="461772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11" name="Text 8"/>
          <p:cNvSpPr/>
          <p:nvPr/>
        </p:nvSpPr>
        <p:spPr>
          <a:xfrm>
            <a:off x="950976" y="4928616"/>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t>
            </a:r>
          </a:p>
          <a:p>
            <a:pPr marL="0" indent="0">
              <a:buNone/>
            </a:pPr>
            <a:r>
              <a:rPr lang="en-US" sz="1630" b="1" dirty="0">
                <a:solidFill>
                  <a:srgbClr val="F7F2E8"/>
                </a:solidFill>
                <a:latin typeface="Aptos" pitchFamily="34" charset="0"/>
                <a:ea typeface="Aptos" pitchFamily="34" charset="-122"/>
                <a:cs typeface="Aptos" pitchFamily="34" charset="-120"/>
              </a:rPr>
              <a:t>All</a:t>
            </a:r>
            <a:r>
              <a:rPr lang="en-US" sz="1630" dirty="0">
                <a:solidFill>
                  <a:srgbClr val="F7F2E8"/>
                </a:solidFill>
                <a:latin typeface="Aptos" pitchFamily="34" charset="0"/>
                <a:ea typeface="Aptos" pitchFamily="34" charset="-122"/>
                <a:cs typeface="Aptos" pitchFamily="34" charset="-120"/>
              </a:rPr>
              <a:t>: As it was in the beginning, is now, and ever shall be, world without end. Amen.</a:t>
            </a:r>
            <a:endParaRPr lang="en-US" sz="1630" dirty="0"/>
          </a:p>
        </p:txBody>
      </p:sp>
      <p:sp>
        <p:nvSpPr>
          <p:cNvPr id="12" name="Text 9"/>
          <p:cNvSpPr/>
          <p:nvPr/>
        </p:nvSpPr>
        <p:spPr>
          <a:xfrm>
            <a:off x="950976" y="566013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13" name="Text 10"/>
          <p:cNvSpPr/>
          <p:nvPr/>
        </p:nvSpPr>
        <p:spPr>
          <a:xfrm>
            <a:off x="950976" y="5971032"/>
            <a:ext cx="10287000" cy="548640"/>
          </a:xfrm>
          <a:prstGeom prst="rect">
            <a:avLst/>
          </a:prstGeom>
          <a:noFill/>
          <a:ln/>
        </p:spPr>
        <p:txBody>
          <a:bodyPr wrap="square" lIns="1016" tIns="1016" rIns="1016" bIns="1016" rtlCol="0" anchor="t">
            <a:normAutofit/>
          </a:bodyPr>
          <a:lstStyle/>
          <a:p>
            <a:pPr marL="0" indent="0">
              <a:buNone/>
            </a:pPr>
            <a:r>
              <a:rPr lang="en-US" sz="1630" b="1" dirty="0">
                <a:solidFill>
                  <a:srgbClr val="F7F2E8"/>
                </a:solidFill>
                <a:latin typeface="Aptos" pitchFamily="34" charset="0"/>
                <a:ea typeface="Aptos" pitchFamily="34" charset="-122"/>
                <a:cs typeface="Aptos" pitchFamily="34" charset="-120"/>
              </a:rPr>
              <a:t>All: </a:t>
            </a: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8233F"/>
        </a:solidFill>
        <a:effectLst/>
      </p:bgPr>
    </p:bg>
    <p:spTree>
      <p:nvGrpSpPr>
        <p:cNvPr id="1" name=""/>
        <p:cNvGrpSpPr/>
        <p:nvPr/>
      </p:nvGrpSpPr>
      <p:grpSpPr>
        <a:xfrm>
          <a:off x="0" y="0"/>
          <a:ext cx="0" cy="0"/>
          <a:chOff x="0" y="0"/>
          <a:chExt cx="0" cy="0"/>
        </a:xfrm>
      </p:grpSpPr>
      <p:pic>
        <p:nvPicPr>
          <p:cNvPr id="2" name="Image 0" descr="/mnt/data/bg_ascens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Second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Ascension</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txBody>
          <a:bodyPr/>
          <a:lstStyle/>
          <a:p>
            <a:endParaRPr lang="en-US"/>
          </a:p>
        </p:txBody>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“The Lord Jesus, after he had spoken to them, was taken up into heaven, and sat down at the right hand of God.” (Mark 16:19)</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8233F"/>
        </a:solidFill>
        <a:effectLst/>
      </p:bgPr>
    </p:bg>
    <p:spTree>
      <p:nvGrpSpPr>
        <p:cNvPr id="1" name=""/>
        <p:cNvGrpSpPr/>
        <p:nvPr/>
      </p:nvGrpSpPr>
      <p:grpSpPr>
        <a:xfrm>
          <a:off x="0" y="0"/>
          <a:ext cx="0" cy="0"/>
          <a:chOff x="0" y="0"/>
          <a:chExt cx="0" cy="0"/>
        </a:xfrm>
      </p:grpSpPr>
      <p:pic>
        <p:nvPicPr>
          <p:cNvPr id="2" name="Image 0" descr="/mnt/data/bg_ascens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Second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Ascension</a:t>
            </a:r>
            <a:endParaRPr lang="en-US" sz="145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
        <p:nvSpPr>
          <p:cNvPr id="16" name="Text 3">
            <a:extLst>
              <a:ext uri="{FF2B5EF4-FFF2-40B4-BE49-F238E27FC236}">
                <a16:creationId xmlns:a16="http://schemas.microsoft.com/office/drawing/2014/main" id="{8B47C96A-44D4-BC80-6F60-EED7B959DA46}"/>
              </a:ext>
            </a:extLst>
          </p:cNvPr>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18" name="Text 4">
            <a:extLst>
              <a:ext uri="{FF2B5EF4-FFF2-40B4-BE49-F238E27FC236}">
                <a16:creationId xmlns:a16="http://schemas.microsoft.com/office/drawing/2014/main" id="{4C69BEA0-8729-8989-6FEB-B4D9F75348C2}"/>
              </a:ext>
            </a:extLst>
          </p:cNvPr>
          <p:cNvSpPr/>
          <p:nvPr/>
        </p:nvSpPr>
        <p:spPr>
          <a:xfrm>
            <a:off x="950976" y="2066544"/>
            <a:ext cx="10287000" cy="86868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Give us this day our daily bread, and forgive us our trespasses, as we forgive those who trespass against us; and lead us not into temptation but deliver us from evil. Amen.</a:t>
            </a:r>
            <a:endParaRPr lang="en-US" sz="1650" dirty="0"/>
          </a:p>
        </p:txBody>
      </p:sp>
      <p:sp>
        <p:nvSpPr>
          <p:cNvPr id="20" name="Text 5">
            <a:extLst>
              <a:ext uri="{FF2B5EF4-FFF2-40B4-BE49-F238E27FC236}">
                <a16:creationId xmlns:a16="http://schemas.microsoft.com/office/drawing/2014/main" id="{59FCEF93-971A-0D4A-5585-C478C3708A10}"/>
              </a:ext>
            </a:extLst>
          </p:cNvPr>
          <p:cNvSpPr/>
          <p:nvPr/>
        </p:nvSpPr>
        <p:spPr>
          <a:xfrm>
            <a:off x="950976" y="311810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22" name="Text 6">
            <a:extLst>
              <a:ext uri="{FF2B5EF4-FFF2-40B4-BE49-F238E27FC236}">
                <a16:creationId xmlns:a16="http://schemas.microsoft.com/office/drawing/2014/main" id="{C2C4D467-336F-9394-42B0-7EB257A41C3F}"/>
              </a:ext>
            </a:extLst>
          </p:cNvPr>
          <p:cNvSpPr/>
          <p:nvPr/>
        </p:nvSpPr>
        <p:spPr>
          <a:xfrm>
            <a:off x="950976" y="3429000"/>
            <a:ext cx="10287000" cy="100584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Holy Mary, Mother of God, pray for us sinners, now and at the hour of our death. Amen.</a:t>
            </a:r>
            <a:endParaRPr lang="en-US" sz="1650" dirty="0"/>
          </a:p>
        </p:txBody>
      </p:sp>
      <p:sp>
        <p:nvSpPr>
          <p:cNvPr id="24" name="Text 7">
            <a:extLst>
              <a:ext uri="{FF2B5EF4-FFF2-40B4-BE49-F238E27FC236}">
                <a16:creationId xmlns:a16="http://schemas.microsoft.com/office/drawing/2014/main" id="{26EDA4CF-4C5A-7672-0453-2C382E50A282}"/>
              </a:ext>
            </a:extLst>
          </p:cNvPr>
          <p:cNvSpPr/>
          <p:nvPr/>
        </p:nvSpPr>
        <p:spPr>
          <a:xfrm>
            <a:off x="950976" y="461772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26" name="Text 8">
            <a:extLst>
              <a:ext uri="{FF2B5EF4-FFF2-40B4-BE49-F238E27FC236}">
                <a16:creationId xmlns:a16="http://schemas.microsoft.com/office/drawing/2014/main" id="{9ADDE505-785A-5835-F72A-C09EDC51E382}"/>
              </a:ext>
            </a:extLst>
          </p:cNvPr>
          <p:cNvSpPr/>
          <p:nvPr/>
        </p:nvSpPr>
        <p:spPr>
          <a:xfrm>
            <a:off x="950976" y="4928616"/>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t>
            </a:r>
          </a:p>
          <a:p>
            <a:pPr marL="0" indent="0">
              <a:buNone/>
            </a:pPr>
            <a:r>
              <a:rPr lang="en-US" sz="1630" b="1" dirty="0">
                <a:solidFill>
                  <a:srgbClr val="F7F2E8"/>
                </a:solidFill>
                <a:latin typeface="Aptos" pitchFamily="34" charset="0"/>
                <a:ea typeface="Aptos" pitchFamily="34" charset="-122"/>
                <a:cs typeface="Aptos" pitchFamily="34" charset="-120"/>
              </a:rPr>
              <a:t>All</a:t>
            </a:r>
            <a:r>
              <a:rPr lang="en-US" sz="1630" dirty="0">
                <a:solidFill>
                  <a:srgbClr val="F7F2E8"/>
                </a:solidFill>
                <a:latin typeface="Aptos" pitchFamily="34" charset="0"/>
                <a:ea typeface="Aptos" pitchFamily="34" charset="-122"/>
                <a:cs typeface="Aptos" pitchFamily="34" charset="-120"/>
              </a:rPr>
              <a:t>: As it was in the beginning, is now, and ever shall be, world without end. Amen.</a:t>
            </a:r>
            <a:endParaRPr lang="en-US" sz="1630" dirty="0"/>
          </a:p>
        </p:txBody>
      </p:sp>
      <p:sp>
        <p:nvSpPr>
          <p:cNvPr id="28" name="Text 9">
            <a:extLst>
              <a:ext uri="{FF2B5EF4-FFF2-40B4-BE49-F238E27FC236}">
                <a16:creationId xmlns:a16="http://schemas.microsoft.com/office/drawing/2014/main" id="{53A0CED3-4825-BC57-53C3-1410BFA938E9}"/>
              </a:ext>
            </a:extLst>
          </p:cNvPr>
          <p:cNvSpPr/>
          <p:nvPr/>
        </p:nvSpPr>
        <p:spPr>
          <a:xfrm>
            <a:off x="950976" y="566013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30" name="Text 10">
            <a:extLst>
              <a:ext uri="{FF2B5EF4-FFF2-40B4-BE49-F238E27FC236}">
                <a16:creationId xmlns:a16="http://schemas.microsoft.com/office/drawing/2014/main" id="{B0002C43-67E6-E9DD-6632-767AB0781896}"/>
              </a:ext>
            </a:extLst>
          </p:cNvPr>
          <p:cNvSpPr/>
          <p:nvPr/>
        </p:nvSpPr>
        <p:spPr>
          <a:xfrm>
            <a:off x="950976" y="5971032"/>
            <a:ext cx="10287000" cy="548640"/>
          </a:xfrm>
          <a:prstGeom prst="rect">
            <a:avLst/>
          </a:prstGeom>
          <a:noFill/>
          <a:ln/>
        </p:spPr>
        <p:txBody>
          <a:bodyPr wrap="square" lIns="1016" tIns="1016" rIns="1016" bIns="1016" rtlCol="0" anchor="t">
            <a:normAutofit/>
          </a:bodyPr>
          <a:lstStyle/>
          <a:p>
            <a:pPr marL="0" indent="0">
              <a:buNone/>
            </a:pPr>
            <a:r>
              <a:rPr lang="en-US" sz="1630" b="1" dirty="0">
                <a:solidFill>
                  <a:srgbClr val="F7F2E8"/>
                </a:solidFill>
                <a:latin typeface="Aptos" pitchFamily="34" charset="0"/>
                <a:ea typeface="Aptos" pitchFamily="34" charset="-122"/>
                <a:cs typeface="Aptos" pitchFamily="34" charset="-120"/>
              </a:rPr>
              <a:t>All: </a:t>
            </a: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8233F"/>
        </a:solidFill>
        <a:effectLst/>
      </p:bgPr>
    </p:bg>
    <p:spTree>
      <p:nvGrpSpPr>
        <p:cNvPr id="1" name=""/>
        <p:cNvGrpSpPr/>
        <p:nvPr/>
      </p:nvGrpSpPr>
      <p:grpSpPr>
        <a:xfrm>
          <a:off x="0" y="0"/>
          <a:ext cx="0" cy="0"/>
          <a:chOff x="0" y="0"/>
          <a:chExt cx="0" cy="0"/>
        </a:xfrm>
      </p:grpSpPr>
      <p:pic>
        <p:nvPicPr>
          <p:cNvPr id="2" name="Image 0" descr="/mnt/data/bg_pentecost.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Third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Descent of the Holy Spirit</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txBody>
          <a:bodyPr/>
          <a:lstStyle/>
          <a:p>
            <a:endParaRPr lang="en-US"/>
          </a:p>
        </p:txBody>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“They were all filled with the Holy Spirit and began to speak in other tongues, as the Spirit gave them utterance.” (Acts 2:1–4)</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8233F"/>
        </a:solidFill>
        <a:effectLst/>
      </p:bgPr>
    </p:bg>
    <p:spTree>
      <p:nvGrpSpPr>
        <p:cNvPr id="1" name=""/>
        <p:cNvGrpSpPr/>
        <p:nvPr/>
      </p:nvGrpSpPr>
      <p:grpSpPr>
        <a:xfrm>
          <a:off x="0" y="0"/>
          <a:ext cx="0" cy="0"/>
          <a:chOff x="0" y="0"/>
          <a:chExt cx="0" cy="0"/>
        </a:xfrm>
      </p:grpSpPr>
      <p:pic>
        <p:nvPicPr>
          <p:cNvPr id="2" name="Image 0" descr="/mnt/data/bg_pentecost.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Third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Descent of the Holy Spirit</a:t>
            </a:r>
            <a:endParaRPr lang="en-US" sz="145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
        <p:nvSpPr>
          <p:cNvPr id="16" name="Text 3">
            <a:extLst>
              <a:ext uri="{FF2B5EF4-FFF2-40B4-BE49-F238E27FC236}">
                <a16:creationId xmlns:a16="http://schemas.microsoft.com/office/drawing/2014/main" id="{1277AE9C-0A9E-CDB1-B447-E4D9088C5ABD}"/>
              </a:ext>
            </a:extLst>
          </p:cNvPr>
          <p:cNvSpPr/>
          <p:nvPr/>
        </p:nvSpPr>
        <p:spPr>
          <a:xfrm>
            <a:off x="731520" y="160934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18" name="Text 4">
            <a:extLst>
              <a:ext uri="{FF2B5EF4-FFF2-40B4-BE49-F238E27FC236}">
                <a16:creationId xmlns:a16="http://schemas.microsoft.com/office/drawing/2014/main" id="{D68496AB-2F91-399A-DD01-B319E47A5BEE}"/>
              </a:ext>
            </a:extLst>
          </p:cNvPr>
          <p:cNvSpPr/>
          <p:nvPr/>
        </p:nvSpPr>
        <p:spPr>
          <a:xfrm>
            <a:off x="731520" y="1920240"/>
            <a:ext cx="10287000" cy="86868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Give us this day our daily bread, and forgive us our trespasses, as we forgive those who trespass against us; and lead us not into temptation but deliver us from evil. Amen.</a:t>
            </a:r>
            <a:endParaRPr lang="en-US" sz="1650" dirty="0"/>
          </a:p>
        </p:txBody>
      </p:sp>
      <p:sp>
        <p:nvSpPr>
          <p:cNvPr id="20" name="Text 5">
            <a:extLst>
              <a:ext uri="{FF2B5EF4-FFF2-40B4-BE49-F238E27FC236}">
                <a16:creationId xmlns:a16="http://schemas.microsoft.com/office/drawing/2014/main" id="{818EE244-61E6-1282-1A1F-4C3AC6AA4163}"/>
              </a:ext>
            </a:extLst>
          </p:cNvPr>
          <p:cNvSpPr/>
          <p:nvPr/>
        </p:nvSpPr>
        <p:spPr>
          <a:xfrm>
            <a:off x="731520" y="297180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22" name="Text 6">
            <a:extLst>
              <a:ext uri="{FF2B5EF4-FFF2-40B4-BE49-F238E27FC236}">
                <a16:creationId xmlns:a16="http://schemas.microsoft.com/office/drawing/2014/main" id="{C9250EA1-AD17-675B-AB5E-CB2DC7AEEB6E}"/>
              </a:ext>
            </a:extLst>
          </p:cNvPr>
          <p:cNvSpPr/>
          <p:nvPr/>
        </p:nvSpPr>
        <p:spPr>
          <a:xfrm>
            <a:off x="731520" y="3282696"/>
            <a:ext cx="10287000" cy="100584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Holy Mary, Mother of God, pray for us sinners, now and at the hour of our death. Amen.</a:t>
            </a:r>
            <a:endParaRPr lang="en-US" sz="1650" dirty="0"/>
          </a:p>
        </p:txBody>
      </p:sp>
      <p:sp>
        <p:nvSpPr>
          <p:cNvPr id="24" name="Text 7">
            <a:extLst>
              <a:ext uri="{FF2B5EF4-FFF2-40B4-BE49-F238E27FC236}">
                <a16:creationId xmlns:a16="http://schemas.microsoft.com/office/drawing/2014/main" id="{E4C089A2-DA59-01FF-F075-8359DF247C43}"/>
              </a:ext>
            </a:extLst>
          </p:cNvPr>
          <p:cNvSpPr/>
          <p:nvPr/>
        </p:nvSpPr>
        <p:spPr>
          <a:xfrm>
            <a:off x="731520" y="447141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26" name="Text 8">
            <a:extLst>
              <a:ext uri="{FF2B5EF4-FFF2-40B4-BE49-F238E27FC236}">
                <a16:creationId xmlns:a16="http://schemas.microsoft.com/office/drawing/2014/main" id="{5CBE1556-1765-6A10-905D-E4425F504418}"/>
              </a:ext>
            </a:extLst>
          </p:cNvPr>
          <p:cNvSpPr/>
          <p:nvPr/>
        </p:nvSpPr>
        <p:spPr>
          <a:xfrm>
            <a:off x="731520" y="4782312"/>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t>
            </a:r>
          </a:p>
          <a:p>
            <a:pPr marL="0" indent="0">
              <a:buNone/>
            </a:pPr>
            <a:r>
              <a:rPr lang="en-US" sz="1630" b="1" dirty="0">
                <a:solidFill>
                  <a:srgbClr val="F7F2E8"/>
                </a:solidFill>
                <a:latin typeface="Aptos" pitchFamily="34" charset="0"/>
                <a:ea typeface="Aptos" pitchFamily="34" charset="-122"/>
                <a:cs typeface="Aptos" pitchFamily="34" charset="-120"/>
              </a:rPr>
              <a:t>All</a:t>
            </a:r>
            <a:r>
              <a:rPr lang="en-US" sz="1630" dirty="0">
                <a:solidFill>
                  <a:srgbClr val="F7F2E8"/>
                </a:solidFill>
                <a:latin typeface="Aptos" pitchFamily="34" charset="0"/>
                <a:ea typeface="Aptos" pitchFamily="34" charset="-122"/>
                <a:cs typeface="Aptos" pitchFamily="34" charset="-120"/>
              </a:rPr>
              <a:t>: As it was in the beginning, is now, and ever shall be, world without end. Amen.</a:t>
            </a:r>
            <a:endParaRPr lang="en-US" sz="1630" dirty="0"/>
          </a:p>
        </p:txBody>
      </p:sp>
      <p:sp>
        <p:nvSpPr>
          <p:cNvPr id="28" name="Text 9">
            <a:extLst>
              <a:ext uri="{FF2B5EF4-FFF2-40B4-BE49-F238E27FC236}">
                <a16:creationId xmlns:a16="http://schemas.microsoft.com/office/drawing/2014/main" id="{C0540978-B061-DF4C-CC0A-E2F3F1A53ABD}"/>
              </a:ext>
            </a:extLst>
          </p:cNvPr>
          <p:cNvSpPr/>
          <p:nvPr/>
        </p:nvSpPr>
        <p:spPr>
          <a:xfrm>
            <a:off x="731520" y="5513832"/>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30" name="Text 10">
            <a:extLst>
              <a:ext uri="{FF2B5EF4-FFF2-40B4-BE49-F238E27FC236}">
                <a16:creationId xmlns:a16="http://schemas.microsoft.com/office/drawing/2014/main" id="{217E14C9-C36F-69AA-D76E-69EBAE5C0D73}"/>
              </a:ext>
            </a:extLst>
          </p:cNvPr>
          <p:cNvSpPr/>
          <p:nvPr/>
        </p:nvSpPr>
        <p:spPr>
          <a:xfrm>
            <a:off x="731520" y="5824728"/>
            <a:ext cx="10287000" cy="548640"/>
          </a:xfrm>
          <a:prstGeom prst="rect">
            <a:avLst/>
          </a:prstGeom>
          <a:noFill/>
          <a:ln/>
        </p:spPr>
        <p:txBody>
          <a:bodyPr wrap="square" lIns="1016" tIns="1016" rIns="1016" bIns="1016" rtlCol="0" anchor="t">
            <a:normAutofit/>
          </a:bodyPr>
          <a:lstStyle/>
          <a:p>
            <a:pPr marL="0" indent="0">
              <a:buNone/>
            </a:pPr>
            <a:r>
              <a:rPr lang="en-US" sz="1630" b="1" dirty="0">
                <a:solidFill>
                  <a:srgbClr val="F7F2E8"/>
                </a:solidFill>
                <a:latin typeface="Aptos" pitchFamily="34" charset="0"/>
                <a:ea typeface="Aptos" pitchFamily="34" charset="-122"/>
                <a:cs typeface="Aptos" pitchFamily="34" charset="-120"/>
              </a:rPr>
              <a:t>All: </a:t>
            </a: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8233F"/>
        </a:solidFill>
        <a:effectLst/>
      </p:bgPr>
    </p:bg>
    <p:spTree>
      <p:nvGrpSpPr>
        <p:cNvPr id="1" name=""/>
        <p:cNvGrpSpPr/>
        <p:nvPr/>
      </p:nvGrpSpPr>
      <p:grpSpPr>
        <a:xfrm>
          <a:off x="0" y="0"/>
          <a:ext cx="0" cy="0"/>
          <a:chOff x="0" y="0"/>
          <a:chExt cx="0" cy="0"/>
        </a:xfrm>
      </p:grpSpPr>
      <p:pic>
        <p:nvPicPr>
          <p:cNvPr id="2" name="Image 0" descr="/mnt/data/bg_assump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Fourth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Assumption</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txBody>
          <a:bodyPr/>
          <a:lstStyle/>
          <a:p>
            <a:endParaRPr lang="en-US"/>
          </a:p>
        </p:txBody>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“Henceforth all generations will call me blessed; for he who is mighty has done great things for me.” (Luke 1:48–49)</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8233F"/>
        </a:solidFill>
        <a:effectLst/>
      </p:bgPr>
    </p:bg>
    <p:spTree>
      <p:nvGrpSpPr>
        <p:cNvPr id="1" name=""/>
        <p:cNvGrpSpPr/>
        <p:nvPr/>
      </p:nvGrpSpPr>
      <p:grpSpPr>
        <a:xfrm>
          <a:off x="0" y="0"/>
          <a:ext cx="0" cy="0"/>
          <a:chOff x="0" y="0"/>
          <a:chExt cx="0" cy="0"/>
        </a:xfrm>
      </p:grpSpPr>
      <p:pic>
        <p:nvPicPr>
          <p:cNvPr id="2" name="Image 0" descr="/mnt/data/bg_assump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Fourth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Assumption</a:t>
            </a:r>
            <a:endParaRPr lang="en-US" sz="145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
        <p:nvSpPr>
          <p:cNvPr id="16" name="Text 3">
            <a:extLst>
              <a:ext uri="{FF2B5EF4-FFF2-40B4-BE49-F238E27FC236}">
                <a16:creationId xmlns:a16="http://schemas.microsoft.com/office/drawing/2014/main" id="{B73DA35F-7F50-ADF6-75D8-D7E8B0AC265E}"/>
              </a:ext>
            </a:extLst>
          </p:cNvPr>
          <p:cNvSpPr/>
          <p:nvPr/>
        </p:nvSpPr>
        <p:spPr>
          <a:xfrm>
            <a:off x="731520" y="1764792"/>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18" name="Text 4">
            <a:extLst>
              <a:ext uri="{FF2B5EF4-FFF2-40B4-BE49-F238E27FC236}">
                <a16:creationId xmlns:a16="http://schemas.microsoft.com/office/drawing/2014/main" id="{7DFCC984-1DCB-44AD-0EE4-02FCF0F9C826}"/>
              </a:ext>
            </a:extLst>
          </p:cNvPr>
          <p:cNvSpPr/>
          <p:nvPr/>
        </p:nvSpPr>
        <p:spPr>
          <a:xfrm>
            <a:off x="731520" y="2075688"/>
            <a:ext cx="10287000" cy="86868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Give us this day our daily bread, and forgive us our trespasses, as we forgive those who trespass against us; and lead us not into temptation but deliver us from evil. Amen.</a:t>
            </a:r>
            <a:endParaRPr lang="en-US" sz="1650" dirty="0"/>
          </a:p>
        </p:txBody>
      </p:sp>
      <p:sp>
        <p:nvSpPr>
          <p:cNvPr id="20" name="Text 5">
            <a:extLst>
              <a:ext uri="{FF2B5EF4-FFF2-40B4-BE49-F238E27FC236}">
                <a16:creationId xmlns:a16="http://schemas.microsoft.com/office/drawing/2014/main" id="{819C4722-C861-C794-FA82-3FFF2405227A}"/>
              </a:ext>
            </a:extLst>
          </p:cNvPr>
          <p:cNvSpPr/>
          <p:nvPr/>
        </p:nvSpPr>
        <p:spPr>
          <a:xfrm>
            <a:off x="731520" y="31272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22" name="Text 6">
            <a:extLst>
              <a:ext uri="{FF2B5EF4-FFF2-40B4-BE49-F238E27FC236}">
                <a16:creationId xmlns:a16="http://schemas.microsoft.com/office/drawing/2014/main" id="{91C2DDC2-5233-4CE8-62D1-761CC0674EB3}"/>
              </a:ext>
            </a:extLst>
          </p:cNvPr>
          <p:cNvSpPr/>
          <p:nvPr/>
        </p:nvSpPr>
        <p:spPr>
          <a:xfrm>
            <a:off x="731520" y="3438144"/>
            <a:ext cx="10287000" cy="100584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Holy Mary, Mother of God, pray for us sinners, now and at the hour of our death. Amen.</a:t>
            </a:r>
            <a:endParaRPr lang="en-US" sz="1650" dirty="0"/>
          </a:p>
        </p:txBody>
      </p:sp>
      <p:sp>
        <p:nvSpPr>
          <p:cNvPr id="24" name="Text 7">
            <a:extLst>
              <a:ext uri="{FF2B5EF4-FFF2-40B4-BE49-F238E27FC236}">
                <a16:creationId xmlns:a16="http://schemas.microsoft.com/office/drawing/2014/main" id="{0022B393-2AEE-6CAA-E58D-86975CD07DF8}"/>
              </a:ext>
            </a:extLst>
          </p:cNvPr>
          <p:cNvSpPr/>
          <p:nvPr/>
        </p:nvSpPr>
        <p:spPr>
          <a:xfrm>
            <a:off x="731520" y="462686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26" name="Text 8">
            <a:extLst>
              <a:ext uri="{FF2B5EF4-FFF2-40B4-BE49-F238E27FC236}">
                <a16:creationId xmlns:a16="http://schemas.microsoft.com/office/drawing/2014/main" id="{8346CAB6-F002-7C73-60ED-8CBFE8758BDC}"/>
              </a:ext>
            </a:extLst>
          </p:cNvPr>
          <p:cNvSpPr/>
          <p:nvPr/>
        </p:nvSpPr>
        <p:spPr>
          <a:xfrm>
            <a:off x="731520" y="4937760"/>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t>
            </a:r>
          </a:p>
          <a:p>
            <a:pPr marL="0" indent="0">
              <a:buNone/>
            </a:pPr>
            <a:r>
              <a:rPr lang="en-US" sz="1630" b="1" dirty="0">
                <a:solidFill>
                  <a:srgbClr val="F7F2E8"/>
                </a:solidFill>
                <a:latin typeface="Aptos" pitchFamily="34" charset="0"/>
                <a:ea typeface="Aptos" pitchFamily="34" charset="-122"/>
                <a:cs typeface="Aptos" pitchFamily="34" charset="-120"/>
              </a:rPr>
              <a:t>All</a:t>
            </a:r>
            <a:r>
              <a:rPr lang="en-US" sz="1630" dirty="0">
                <a:solidFill>
                  <a:srgbClr val="F7F2E8"/>
                </a:solidFill>
                <a:latin typeface="Aptos" pitchFamily="34" charset="0"/>
                <a:ea typeface="Aptos" pitchFamily="34" charset="-122"/>
                <a:cs typeface="Aptos" pitchFamily="34" charset="-120"/>
              </a:rPr>
              <a:t>: As it was in the beginning, is now, and ever shall be, world without end. Amen.</a:t>
            </a:r>
            <a:endParaRPr lang="en-US" sz="1630" dirty="0"/>
          </a:p>
        </p:txBody>
      </p:sp>
      <p:sp>
        <p:nvSpPr>
          <p:cNvPr id="28" name="Text 9">
            <a:extLst>
              <a:ext uri="{FF2B5EF4-FFF2-40B4-BE49-F238E27FC236}">
                <a16:creationId xmlns:a16="http://schemas.microsoft.com/office/drawing/2014/main" id="{8C7DD163-5738-43FE-CF11-48152BB0C039}"/>
              </a:ext>
            </a:extLst>
          </p:cNvPr>
          <p:cNvSpPr/>
          <p:nvPr/>
        </p:nvSpPr>
        <p:spPr>
          <a:xfrm>
            <a:off x="731520" y="566928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30" name="Text 10">
            <a:extLst>
              <a:ext uri="{FF2B5EF4-FFF2-40B4-BE49-F238E27FC236}">
                <a16:creationId xmlns:a16="http://schemas.microsoft.com/office/drawing/2014/main" id="{A7129DE6-B6DF-FC94-9B30-8D09A598A04B}"/>
              </a:ext>
            </a:extLst>
          </p:cNvPr>
          <p:cNvSpPr/>
          <p:nvPr/>
        </p:nvSpPr>
        <p:spPr>
          <a:xfrm>
            <a:off x="731520" y="5980176"/>
            <a:ext cx="10287000" cy="548640"/>
          </a:xfrm>
          <a:prstGeom prst="rect">
            <a:avLst/>
          </a:prstGeom>
          <a:noFill/>
          <a:ln/>
        </p:spPr>
        <p:txBody>
          <a:bodyPr wrap="square" lIns="1016" tIns="1016" rIns="1016" bIns="1016" rtlCol="0" anchor="t">
            <a:normAutofit/>
          </a:bodyPr>
          <a:lstStyle/>
          <a:p>
            <a:pPr marL="0" indent="0">
              <a:buNone/>
            </a:pPr>
            <a:r>
              <a:rPr lang="en-US" sz="1630" b="1" dirty="0">
                <a:solidFill>
                  <a:srgbClr val="F7F2E8"/>
                </a:solidFill>
                <a:latin typeface="Aptos" pitchFamily="34" charset="0"/>
                <a:ea typeface="Aptos" pitchFamily="34" charset="-122"/>
                <a:cs typeface="Aptos" pitchFamily="34" charset="-120"/>
              </a:rPr>
              <a:t>All: </a:t>
            </a: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8233F"/>
        </a:solidFill>
        <a:effectLst/>
      </p:bgPr>
    </p:bg>
    <p:spTree>
      <p:nvGrpSpPr>
        <p:cNvPr id="1" name=""/>
        <p:cNvGrpSpPr/>
        <p:nvPr/>
      </p:nvGrpSpPr>
      <p:grpSpPr>
        <a:xfrm>
          <a:off x="0" y="0"/>
          <a:ext cx="0" cy="0"/>
          <a:chOff x="0" y="0"/>
          <a:chExt cx="0" cy="0"/>
        </a:xfrm>
      </p:grpSpPr>
      <p:pic>
        <p:nvPicPr>
          <p:cNvPr id="2" name="Image 0" descr="/mnt/data/bg_corona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49808" y="502920"/>
            <a:ext cx="2286000" cy="320040"/>
          </a:xfrm>
          <a:prstGeom prst="rect">
            <a:avLst/>
          </a:prstGeom>
          <a:noFill/>
          <a:ln/>
        </p:spPr>
        <p:txBody>
          <a:bodyPr wrap="square" lIns="0" tIns="0" rIns="0" bIns="0" rtlCol="0" anchor="ctr"/>
          <a:lstStyle/>
          <a:p>
            <a:pPr marL="0" indent="0">
              <a:buNone/>
            </a:pPr>
            <a:r>
              <a:rPr lang="en-US" sz="1500" b="1" dirty="0">
                <a:solidFill>
                  <a:srgbClr val="D7B56D"/>
                </a:solidFill>
              </a:rPr>
              <a:t>Fifth Glorious Mystery</a:t>
            </a:r>
            <a:endParaRPr lang="en-US" sz="1500" dirty="0"/>
          </a:p>
        </p:txBody>
      </p:sp>
      <p:sp>
        <p:nvSpPr>
          <p:cNvPr id="4" name="Text 1"/>
          <p:cNvSpPr/>
          <p:nvPr/>
        </p:nvSpPr>
        <p:spPr>
          <a:xfrm>
            <a:off x="713232" y="868680"/>
            <a:ext cx="6858000" cy="914400"/>
          </a:xfrm>
          <a:prstGeom prst="rect">
            <a:avLst/>
          </a:prstGeom>
          <a:noFill/>
          <a:ln/>
        </p:spPr>
        <p:txBody>
          <a:bodyPr wrap="square" lIns="0" tIns="0" rIns="0" bIns="0"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Coronation of Our Lady</a:t>
            </a:r>
            <a:endParaRPr lang="en-US" sz="3400" dirty="0"/>
          </a:p>
        </p:txBody>
      </p:sp>
      <p:sp>
        <p:nvSpPr>
          <p:cNvPr id="5" name="Shape 2"/>
          <p:cNvSpPr/>
          <p:nvPr/>
        </p:nvSpPr>
        <p:spPr>
          <a:xfrm>
            <a:off x="749808" y="1783080"/>
            <a:ext cx="2194560" cy="0"/>
          </a:xfrm>
          <a:prstGeom prst="line">
            <a:avLst/>
          </a:prstGeom>
          <a:noFill/>
          <a:ln w="27940">
            <a:solidFill>
              <a:srgbClr val="D7B56D"/>
            </a:solidFill>
            <a:prstDash val="solid"/>
          </a:ln>
        </p:spPr>
        <p:txBody>
          <a:bodyPr/>
          <a:lstStyle/>
          <a:p>
            <a:endParaRPr lang="en-US"/>
          </a:p>
        </p:txBody>
      </p:sp>
      <p:sp>
        <p:nvSpPr>
          <p:cNvPr id="6" name="Text 3"/>
          <p:cNvSpPr/>
          <p:nvPr/>
        </p:nvSpPr>
        <p:spPr>
          <a:xfrm>
            <a:off x="1024128" y="4389120"/>
            <a:ext cx="10149840" cy="1234440"/>
          </a:xfrm>
          <a:prstGeom prst="rect">
            <a:avLst/>
          </a:prstGeom>
          <a:noFill/>
          <a:ln/>
        </p:spPr>
        <p:txBody>
          <a:bodyPr wrap="square" lIns="1016" tIns="1016" rIns="1016" bIns="1016" rtlCol="0" anchor="ctr">
            <a:normAutofit/>
          </a:bodyPr>
          <a:lstStyle/>
          <a:p>
            <a:pPr marL="0" indent="0">
              <a:buNone/>
            </a:pPr>
            <a:r>
              <a:rPr lang="en-US" sz="1850" i="1" dirty="0">
                <a:solidFill>
                  <a:srgbClr val="F7F2E8"/>
                </a:solidFill>
                <a:latin typeface="Aptos" pitchFamily="34" charset="0"/>
                <a:ea typeface="Aptos" pitchFamily="34" charset="-122"/>
                <a:cs typeface="Aptos" pitchFamily="34" charset="-120"/>
              </a:rPr>
              <a:t>“A great sign appeared in heaven: a woman clothed with the sun, with the moon under her feet, and on her head a crown of twelve stars.” (Revelation 12:1)</a:t>
            </a:r>
            <a:endParaRPr lang="en-US" sz="185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8233F"/>
        </a:solidFill>
        <a:effectLst/>
      </p:bgPr>
    </p:bg>
    <p:spTree>
      <p:nvGrpSpPr>
        <p:cNvPr id="1" name=""/>
        <p:cNvGrpSpPr/>
        <p:nvPr/>
      </p:nvGrpSpPr>
      <p:grpSpPr>
        <a:xfrm>
          <a:off x="0" y="0"/>
          <a:ext cx="0" cy="0"/>
          <a:chOff x="0" y="0"/>
          <a:chExt cx="0" cy="0"/>
        </a:xfrm>
      </p:grpSpPr>
      <p:pic>
        <p:nvPicPr>
          <p:cNvPr id="2" name="Image 0" descr="/mnt/data/bg_coronation.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Fifth Decade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Coronation of Our Lady</a:t>
            </a:r>
            <a:endParaRPr lang="en-US" sz="145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
        <p:nvSpPr>
          <p:cNvPr id="16" name="Text 3">
            <a:extLst>
              <a:ext uri="{FF2B5EF4-FFF2-40B4-BE49-F238E27FC236}">
                <a16:creationId xmlns:a16="http://schemas.microsoft.com/office/drawing/2014/main" id="{4DC88180-8095-222E-25AF-6D5C8077BF9E}"/>
              </a:ext>
            </a:extLst>
          </p:cNvPr>
          <p:cNvSpPr/>
          <p:nvPr/>
        </p:nvSpPr>
        <p:spPr>
          <a:xfrm>
            <a:off x="685800" y="160934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18" name="Text 4">
            <a:extLst>
              <a:ext uri="{FF2B5EF4-FFF2-40B4-BE49-F238E27FC236}">
                <a16:creationId xmlns:a16="http://schemas.microsoft.com/office/drawing/2014/main" id="{59024D0D-B91D-DB31-102D-4EEC659E53E6}"/>
              </a:ext>
            </a:extLst>
          </p:cNvPr>
          <p:cNvSpPr/>
          <p:nvPr/>
        </p:nvSpPr>
        <p:spPr>
          <a:xfrm>
            <a:off x="685800" y="1920240"/>
            <a:ext cx="10287000" cy="86868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Give us this day our daily bread, and forgive us our trespasses, as we forgive those who trespass against us; and lead us not into temptation but deliver us from evil. Amen.</a:t>
            </a:r>
            <a:endParaRPr lang="en-US" sz="1650" dirty="0"/>
          </a:p>
        </p:txBody>
      </p:sp>
      <p:sp>
        <p:nvSpPr>
          <p:cNvPr id="20" name="Text 5">
            <a:extLst>
              <a:ext uri="{FF2B5EF4-FFF2-40B4-BE49-F238E27FC236}">
                <a16:creationId xmlns:a16="http://schemas.microsoft.com/office/drawing/2014/main" id="{3B590D72-31F3-B551-7E27-5BABFC0BC209}"/>
              </a:ext>
            </a:extLst>
          </p:cNvPr>
          <p:cNvSpPr/>
          <p:nvPr/>
        </p:nvSpPr>
        <p:spPr>
          <a:xfrm>
            <a:off x="685800" y="297180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Ten Hail Marys</a:t>
            </a:r>
            <a:endParaRPr lang="en-US" sz="1700" dirty="0"/>
          </a:p>
        </p:txBody>
      </p:sp>
      <p:sp>
        <p:nvSpPr>
          <p:cNvPr id="22" name="Text 6">
            <a:extLst>
              <a:ext uri="{FF2B5EF4-FFF2-40B4-BE49-F238E27FC236}">
                <a16:creationId xmlns:a16="http://schemas.microsoft.com/office/drawing/2014/main" id="{8CA0ACA6-E8AC-FA65-1C5C-713BA41278D5}"/>
              </a:ext>
            </a:extLst>
          </p:cNvPr>
          <p:cNvSpPr/>
          <p:nvPr/>
        </p:nvSpPr>
        <p:spPr>
          <a:xfrm>
            <a:off x="685800" y="3282696"/>
            <a:ext cx="10287000" cy="1005840"/>
          </a:xfrm>
          <a:prstGeom prst="rect">
            <a:avLst/>
          </a:prstGeom>
          <a:noFill/>
          <a:ln/>
        </p:spPr>
        <p:txBody>
          <a:bodyPr wrap="square" lIns="1016" tIns="1016" rIns="1016" bIns="1016" rtlCol="0" anchor="t">
            <a:normAutofit fontScale="92500"/>
          </a:bodyPr>
          <a:lstStyle/>
          <a:p>
            <a:pPr marL="0" indent="0">
              <a:buNone/>
            </a:pPr>
            <a:r>
              <a:rPr lang="en-US" sz="1650" dirty="0">
                <a:solidFill>
                  <a:srgbClr val="F7F2E8"/>
                </a:solidFill>
                <a:latin typeface="Aptos" pitchFamily="34" charset="0"/>
                <a:ea typeface="Aptos" pitchFamily="34" charset="-122"/>
                <a:cs typeface="Aptos" pitchFamily="34" charset="-120"/>
              </a:rPr>
              <a:t>Contemplating the mystery.</a:t>
            </a:r>
            <a:endParaRPr lang="en-US" sz="1650" dirty="0"/>
          </a:p>
          <a:p>
            <a:pPr marL="0" indent="0">
              <a:buNone/>
            </a:pPr>
            <a:endParaRPr lang="en-US" sz="1650" dirty="0"/>
          </a:p>
          <a:p>
            <a:pPr marL="0" indent="0">
              <a:buNone/>
            </a:pPr>
            <a:r>
              <a:rPr lang="en-US" sz="165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a:t>
            </a:r>
          </a:p>
          <a:p>
            <a:pPr marL="0" indent="0">
              <a:buNone/>
            </a:pPr>
            <a:r>
              <a:rPr lang="en-US" sz="1650" b="1" dirty="0">
                <a:solidFill>
                  <a:srgbClr val="F7F2E8"/>
                </a:solidFill>
                <a:latin typeface="Aptos" pitchFamily="34" charset="0"/>
                <a:ea typeface="Aptos" pitchFamily="34" charset="-122"/>
                <a:cs typeface="Aptos" pitchFamily="34" charset="-120"/>
              </a:rPr>
              <a:t>All: </a:t>
            </a:r>
            <a:r>
              <a:rPr lang="en-US" sz="1650" dirty="0">
                <a:solidFill>
                  <a:srgbClr val="F7F2E8"/>
                </a:solidFill>
                <a:latin typeface="Aptos" pitchFamily="34" charset="0"/>
                <a:ea typeface="Aptos" pitchFamily="34" charset="-122"/>
                <a:cs typeface="Aptos" pitchFamily="34" charset="-120"/>
              </a:rPr>
              <a:t>Holy Mary, Mother of God, pray for us sinners, now and at the hour of our death. Amen.</a:t>
            </a:r>
            <a:endParaRPr lang="en-US" sz="1650" dirty="0"/>
          </a:p>
        </p:txBody>
      </p:sp>
      <p:sp>
        <p:nvSpPr>
          <p:cNvPr id="24" name="Text 7">
            <a:extLst>
              <a:ext uri="{FF2B5EF4-FFF2-40B4-BE49-F238E27FC236}">
                <a16:creationId xmlns:a16="http://schemas.microsoft.com/office/drawing/2014/main" id="{EBBFF7AE-EFE1-39DE-CC76-4ABD3231A538}"/>
              </a:ext>
            </a:extLst>
          </p:cNvPr>
          <p:cNvSpPr/>
          <p:nvPr/>
        </p:nvSpPr>
        <p:spPr>
          <a:xfrm>
            <a:off x="685800" y="447141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26" name="Text 8">
            <a:extLst>
              <a:ext uri="{FF2B5EF4-FFF2-40B4-BE49-F238E27FC236}">
                <a16:creationId xmlns:a16="http://schemas.microsoft.com/office/drawing/2014/main" id="{077C4DC6-90F4-32F8-26E0-659A14726B59}"/>
              </a:ext>
            </a:extLst>
          </p:cNvPr>
          <p:cNvSpPr/>
          <p:nvPr/>
        </p:nvSpPr>
        <p:spPr>
          <a:xfrm>
            <a:off x="685800" y="4782312"/>
            <a:ext cx="10287000" cy="548640"/>
          </a:xfrm>
          <a:prstGeom prst="rect">
            <a:avLst/>
          </a:prstGeom>
          <a:noFill/>
          <a:ln/>
        </p:spPr>
        <p:txBody>
          <a:bodyPr wrap="square" lIns="1016" tIns="1016" rIns="1016" bIns="1016" rtlCol="0" anchor="t">
            <a:normAutofit/>
          </a:bodyPr>
          <a:lstStyle/>
          <a:p>
            <a:pPr marL="0" indent="0">
              <a:buNone/>
            </a:pPr>
            <a:r>
              <a:rPr lang="en-US" sz="1630" dirty="0">
                <a:solidFill>
                  <a:srgbClr val="F7F2E8"/>
                </a:solidFill>
                <a:latin typeface="Aptos" pitchFamily="34" charset="0"/>
                <a:ea typeface="Aptos" pitchFamily="34" charset="-122"/>
                <a:cs typeface="Aptos" pitchFamily="34" charset="-120"/>
              </a:rPr>
              <a:t>Glory be to the Father, and to the Son, and to the Holy Spirit. </a:t>
            </a:r>
          </a:p>
          <a:p>
            <a:pPr marL="0" indent="0">
              <a:buNone/>
            </a:pPr>
            <a:r>
              <a:rPr lang="en-US" sz="1630" b="1" dirty="0">
                <a:solidFill>
                  <a:srgbClr val="F7F2E8"/>
                </a:solidFill>
                <a:latin typeface="Aptos" pitchFamily="34" charset="0"/>
                <a:ea typeface="Aptos" pitchFamily="34" charset="-122"/>
                <a:cs typeface="Aptos" pitchFamily="34" charset="-120"/>
              </a:rPr>
              <a:t>All</a:t>
            </a:r>
            <a:r>
              <a:rPr lang="en-US" sz="1630" dirty="0">
                <a:solidFill>
                  <a:srgbClr val="F7F2E8"/>
                </a:solidFill>
                <a:latin typeface="Aptos" pitchFamily="34" charset="0"/>
                <a:ea typeface="Aptos" pitchFamily="34" charset="-122"/>
                <a:cs typeface="Aptos" pitchFamily="34" charset="-120"/>
              </a:rPr>
              <a:t>: As it was in the beginning, is now, and ever shall be, world without end. Amen.</a:t>
            </a:r>
            <a:endParaRPr lang="en-US" sz="1630" dirty="0"/>
          </a:p>
        </p:txBody>
      </p:sp>
      <p:sp>
        <p:nvSpPr>
          <p:cNvPr id="28" name="Text 9">
            <a:extLst>
              <a:ext uri="{FF2B5EF4-FFF2-40B4-BE49-F238E27FC236}">
                <a16:creationId xmlns:a16="http://schemas.microsoft.com/office/drawing/2014/main" id="{34CE263F-8EB0-6AC3-5893-89BC56C13467}"/>
              </a:ext>
            </a:extLst>
          </p:cNvPr>
          <p:cNvSpPr/>
          <p:nvPr/>
        </p:nvSpPr>
        <p:spPr>
          <a:xfrm>
            <a:off x="685800" y="5513832"/>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Fatima Prayer</a:t>
            </a:r>
            <a:endParaRPr lang="en-US" sz="1700" dirty="0"/>
          </a:p>
        </p:txBody>
      </p:sp>
      <p:sp>
        <p:nvSpPr>
          <p:cNvPr id="30" name="Text 10">
            <a:extLst>
              <a:ext uri="{FF2B5EF4-FFF2-40B4-BE49-F238E27FC236}">
                <a16:creationId xmlns:a16="http://schemas.microsoft.com/office/drawing/2014/main" id="{D14185DE-1F8F-CA48-7331-532C55EF8901}"/>
              </a:ext>
            </a:extLst>
          </p:cNvPr>
          <p:cNvSpPr/>
          <p:nvPr/>
        </p:nvSpPr>
        <p:spPr>
          <a:xfrm>
            <a:off x="685800" y="5824728"/>
            <a:ext cx="10287000" cy="548640"/>
          </a:xfrm>
          <a:prstGeom prst="rect">
            <a:avLst/>
          </a:prstGeom>
          <a:noFill/>
          <a:ln/>
        </p:spPr>
        <p:txBody>
          <a:bodyPr wrap="square" lIns="1016" tIns="1016" rIns="1016" bIns="1016" rtlCol="0" anchor="t">
            <a:normAutofit/>
          </a:bodyPr>
          <a:lstStyle/>
          <a:p>
            <a:pPr marL="0" indent="0">
              <a:buNone/>
            </a:pPr>
            <a:r>
              <a:rPr lang="en-US" sz="1630" b="1" dirty="0">
                <a:solidFill>
                  <a:srgbClr val="F7F2E8"/>
                </a:solidFill>
                <a:latin typeface="Aptos" pitchFamily="34" charset="0"/>
                <a:ea typeface="Aptos" pitchFamily="34" charset="-122"/>
                <a:cs typeface="Aptos" pitchFamily="34" charset="-120"/>
              </a:rPr>
              <a:t>All: </a:t>
            </a:r>
            <a:r>
              <a:rPr lang="en-US" sz="1630" dirty="0">
                <a:solidFill>
                  <a:srgbClr val="F7F2E8"/>
                </a:solidFill>
                <a:latin typeface="Aptos" pitchFamily="34" charset="0"/>
                <a:ea typeface="Aptos" pitchFamily="34" charset="-122"/>
                <a:cs typeface="Aptos" pitchFamily="34" charset="-120"/>
              </a:rPr>
              <a:t>O my Jesus, forgive us our sins, save us from the fires of hell; lead all souls to heaven, especially those in most need of thy mercy.</a:t>
            </a:r>
            <a:endParaRPr lang="en-US" sz="163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Intentions of the Holy Father</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For the grace of obtaining the plenary indulgence</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a:t>
            </a:r>
            <a:endParaRPr lang="en-US" sz="1700" dirty="0"/>
          </a:p>
        </p:txBody>
      </p:sp>
      <p:sp>
        <p:nvSpPr>
          <p:cNvPr id="7" name="Text 4"/>
          <p:cNvSpPr/>
          <p:nvPr/>
        </p:nvSpPr>
        <p:spPr>
          <a:xfrm>
            <a:off x="950976" y="2066544"/>
            <a:ext cx="10287000" cy="594360"/>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Let us now pray for the intentions of our Holy Father, Pope Leo XIV, and for the grace of obtaining the plenary indulgence.</a:t>
            </a:r>
            <a:endParaRPr lang="en-US" sz="1800" dirty="0"/>
          </a:p>
        </p:txBody>
      </p:sp>
      <p:sp>
        <p:nvSpPr>
          <p:cNvPr id="8" name="Text 5"/>
          <p:cNvSpPr/>
          <p:nvPr/>
        </p:nvSpPr>
        <p:spPr>
          <a:xfrm>
            <a:off x="950976" y="284378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Our Father</a:t>
            </a:r>
            <a:endParaRPr lang="en-US" sz="1700" dirty="0"/>
          </a:p>
        </p:txBody>
      </p:sp>
      <p:sp>
        <p:nvSpPr>
          <p:cNvPr id="9" name="Text 6"/>
          <p:cNvSpPr/>
          <p:nvPr/>
        </p:nvSpPr>
        <p:spPr>
          <a:xfrm>
            <a:off x="950976" y="3154680"/>
            <a:ext cx="10287000" cy="777240"/>
          </a:xfrm>
          <a:prstGeom prst="rect">
            <a:avLst/>
          </a:prstGeom>
          <a:noFill/>
          <a:ln/>
        </p:spPr>
        <p:txBody>
          <a:bodyPr wrap="square" lIns="1016" tIns="1016" rIns="1016" bIns="1016" rtlCol="0" anchor="t">
            <a:normAutofit/>
          </a:bodyPr>
          <a:lstStyle/>
          <a:p>
            <a:pPr marL="0" indent="0">
              <a:buNone/>
            </a:pPr>
            <a:r>
              <a:rPr lang="en-US" sz="1640" dirty="0">
                <a:solidFill>
                  <a:srgbClr val="F7F2E8"/>
                </a:solidFill>
                <a:latin typeface="Aptos" pitchFamily="34" charset="0"/>
                <a:ea typeface="Aptos" pitchFamily="34" charset="-122"/>
                <a:cs typeface="Aptos" pitchFamily="34" charset="-120"/>
              </a:rPr>
              <a:t>Our Father, who art in heaven, hallowed be thy name; thy kingdom come; thy will be done on earth as it is in heaven. </a:t>
            </a:r>
            <a:r>
              <a:rPr lang="en-US" sz="1640" b="1" dirty="0">
                <a:solidFill>
                  <a:srgbClr val="F7F2E8"/>
                </a:solidFill>
                <a:latin typeface="Aptos" pitchFamily="34" charset="0"/>
                <a:ea typeface="Aptos" pitchFamily="34" charset="-122"/>
                <a:cs typeface="Aptos" pitchFamily="34" charset="-120"/>
              </a:rPr>
              <a:t>All: </a:t>
            </a:r>
            <a:r>
              <a:rPr lang="en-US" sz="1640" dirty="0">
                <a:solidFill>
                  <a:srgbClr val="F7F2E8"/>
                </a:solidFill>
                <a:latin typeface="Aptos" pitchFamily="34" charset="0"/>
                <a:ea typeface="Aptos" pitchFamily="34" charset="-122"/>
                <a:cs typeface="Aptos" pitchFamily="34" charset="-120"/>
              </a:rPr>
              <a:t>Give us this day our daily bread, and forgive us our trespasses, as we forgive those who trespass against us; and lead us not into temptation but deliver us from evil. Amen.</a:t>
            </a:r>
            <a:endParaRPr lang="en-US" sz="1640" dirty="0"/>
          </a:p>
        </p:txBody>
      </p:sp>
      <p:sp>
        <p:nvSpPr>
          <p:cNvPr id="10" name="Text 7"/>
          <p:cNvSpPr/>
          <p:nvPr/>
        </p:nvSpPr>
        <p:spPr>
          <a:xfrm>
            <a:off x="950976" y="4114800"/>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Three Hail Marys</a:t>
            </a:r>
            <a:endParaRPr lang="en-US" sz="1700" dirty="0"/>
          </a:p>
        </p:txBody>
      </p:sp>
      <p:sp>
        <p:nvSpPr>
          <p:cNvPr id="11" name="Text 8"/>
          <p:cNvSpPr/>
          <p:nvPr/>
        </p:nvSpPr>
        <p:spPr>
          <a:xfrm>
            <a:off x="950976" y="4425696"/>
            <a:ext cx="10287000" cy="685800"/>
          </a:xfrm>
          <a:prstGeom prst="rect">
            <a:avLst/>
          </a:prstGeom>
          <a:noFill/>
          <a:ln/>
        </p:spPr>
        <p:txBody>
          <a:bodyPr wrap="square" lIns="1016" tIns="1016" rIns="1016" bIns="1016" rtlCol="0" anchor="t">
            <a:normAutofit lnSpcReduction="10000"/>
          </a:bodyPr>
          <a:lstStyle/>
          <a:p>
            <a:pPr marL="0" indent="0">
              <a:buNone/>
            </a:pPr>
            <a:r>
              <a:rPr lang="en-US" sz="1610" dirty="0">
                <a:solidFill>
                  <a:srgbClr val="F7F2E8"/>
                </a:solidFill>
                <a:latin typeface="Aptos" pitchFamily="34" charset="0"/>
                <a:ea typeface="Aptos" pitchFamily="34" charset="-122"/>
                <a:cs typeface="Aptos" pitchFamily="34" charset="-120"/>
              </a:rPr>
              <a:t>Hail Mary, full of grace, the Lord is with thee. Blessed art thou among women, and blessed is the fruit of thy womb, Jesus. </a:t>
            </a:r>
          </a:p>
          <a:p>
            <a:pPr marL="0" indent="0">
              <a:buNone/>
            </a:pPr>
            <a:r>
              <a:rPr lang="en-US" sz="1610" b="1" dirty="0">
                <a:solidFill>
                  <a:srgbClr val="F7F2E8"/>
                </a:solidFill>
                <a:latin typeface="Aptos" pitchFamily="34" charset="0"/>
                <a:ea typeface="Aptos" pitchFamily="34" charset="-122"/>
                <a:cs typeface="Aptos" pitchFamily="34" charset="-120"/>
              </a:rPr>
              <a:t>All</a:t>
            </a:r>
            <a:r>
              <a:rPr lang="en-US" sz="1610" dirty="0">
                <a:solidFill>
                  <a:srgbClr val="F7F2E8"/>
                </a:solidFill>
                <a:latin typeface="Aptos" pitchFamily="34" charset="0"/>
                <a:ea typeface="Aptos" pitchFamily="34" charset="-122"/>
                <a:cs typeface="Aptos" pitchFamily="34" charset="-120"/>
              </a:rPr>
              <a:t>: Holy Mary, Mother of God, pray for us sinners, now and at the hour of our death. Amen.</a:t>
            </a:r>
            <a:endParaRPr lang="en-US" sz="1610" dirty="0"/>
          </a:p>
        </p:txBody>
      </p:sp>
      <p:sp>
        <p:nvSpPr>
          <p:cNvPr id="12" name="Text 9"/>
          <p:cNvSpPr/>
          <p:nvPr/>
        </p:nvSpPr>
        <p:spPr>
          <a:xfrm>
            <a:off x="950976" y="5294376"/>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Glory Be</a:t>
            </a:r>
            <a:endParaRPr lang="en-US" sz="1700" dirty="0"/>
          </a:p>
        </p:txBody>
      </p:sp>
      <p:sp>
        <p:nvSpPr>
          <p:cNvPr id="13" name="Text 10"/>
          <p:cNvSpPr/>
          <p:nvPr/>
        </p:nvSpPr>
        <p:spPr>
          <a:xfrm>
            <a:off x="950976" y="5605272"/>
            <a:ext cx="10287000" cy="502920"/>
          </a:xfrm>
          <a:prstGeom prst="rect">
            <a:avLst/>
          </a:prstGeom>
          <a:noFill/>
          <a:ln/>
        </p:spPr>
        <p:txBody>
          <a:bodyPr wrap="square" lIns="1016" tIns="1016" rIns="1016" bIns="1016" rtlCol="0" anchor="t">
            <a:normAutofit/>
          </a:bodyPr>
          <a:lstStyle/>
          <a:p>
            <a:pPr marL="0" indent="0">
              <a:buNone/>
            </a:pPr>
            <a:r>
              <a:rPr lang="en-US" sz="1620" dirty="0">
                <a:solidFill>
                  <a:srgbClr val="F7F2E8"/>
                </a:solidFill>
                <a:latin typeface="Aptos" pitchFamily="34" charset="0"/>
                <a:ea typeface="Aptos" pitchFamily="34" charset="-122"/>
                <a:cs typeface="Aptos" pitchFamily="34" charset="-120"/>
              </a:rPr>
              <a:t>Glory be to the Father, and to the Son, and to the Holy Spirit. </a:t>
            </a:r>
          </a:p>
          <a:p>
            <a:pPr marL="0" indent="0">
              <a:buNone/>
            </a:pPr>
            <a:r>
              <a:rPr lang="en-US" sz="1620" b="1" dirty="0">
                <a:solidFill>
                  <a:srgbClr val="F7F2E8"/>
                </a:solidFill>
                <a:latin typeface="Aptos" pitchFamily="34" charset="0"/>
                <a:ea typeface="Aptos" pitchFamily="34" charset="-122"/>
                <a:cs typeface="Aptos" pitchFamily="34" charset="-120"/>
              </a:rPr>
              <a:t>All: </a:t>
            </a:r>
            <a:r>
              <a:rPr lang="en-US" sz="1620" dirty="0">
                <a:solidFill>
                  <a:srgbClr val="F7F2E8"/>
                </a:solidFill>
                <a:latin typeface="Aptos" pitchFamily="34" charset="0"/>
                <a:ea typeface="Aptos" pitchFamily="34" charset="-122"/>
                <a:cs typeface="Aptos" pitchFamily="34" charset="-120"/>
              </a:rPr>
              <a:t>As it was in the beginning, is now, and ever shall be, world without end. Amen.</a:t>
            </a:r>
            <a:endParaRPr lang="en-US" sz="1620" dirty="0"/>
          </a:p>
        </p:txBody>
      </p:sp>
      <p:sp>
        <p:nvSpPr>
          <p:cNvPr id="14" name="Text 11"/>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Hail, Holy Queen</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The Salve Regina</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All</a:t>
            </a:r>
            <a:endParaRPr lang="en-US" sz="1700" dirty="0"/>
          </a:p>
        </p:txBody>
      </p:sp>
      <p:sp>
        <p:nvSpPr>
          <p:cNvPr id="7" name="Text 4"/>
          <p:cNvSpPr/>
          <p:nvPr/>
        </p:nvSpPr>
        <p:spPr>
          <a:xfrm>
            <a:off x="950976" y="2066544"/>
            <a:ext cx="10287000" cy="3108960"/>
          </a:xfrm>
          <a:prstGeom prst="rect">
            <a:avLst/>
          </a:prstGeom>
          <a:noFill/>
          <a:ln/>
        </p:spPr>
        <p:txBody>
          <a:bodyPr wrap="square" lIns="1016" tIns="1016" rIns="1016" bIns="1016" rtlCol="0" anchor="t">
            <a:normAutofit/>
          </a:bodyPr>
          <a:lstStyle/>
          <a:p>
            <a:pPr marL="0" indent="0">
              <a:buNone/>
            </a:pPr>
            <a:r>
              <a:rPr lang="en-US" sz="1900" dirty="0">
                <a:solidFill>
                  <a:srgbClr val="F7F2E8"/>
                </a:solidFill>
                <a:latin typeface="Aptos" pitchFamily="34" charset="0"/>
                <a:ea typeface="Aptos" pitchFamily="34" charset="-122"/>
                <a:cs typeface="Aptos" pitchFamily="34" charset="-120"/>
              </a:rPr>
              <a:t>Hail, Holy Queen, Mother of Mercy, our life, our sweetness, and our hope. To thee do we cry, poor banished children of Eve; to thee do we send up our sighs, mourning and weeping in this valley of tears.</a:t>
            </a:r>
            <a:endParaRPr lang="en-US" sz="1900" dirty="0"/>
          </a:p>
          <a:p>
            <a:pPr marL="0" indent="0">
              <a:buNone/>
            </a:pPr>
            <a:endParaRPr lang="en-US" sz="1900" dirty="0"/>
          </a:p>
          <a:p>
            <a:pPr marL="0" indent="0">
              <a:buNone/>
            </a:pPr>
            <a:r>
              <a:rPr lang="en-US" sz="1900" dirty="0">
                <a:solidFill>
                  <a:srgbClr val="F7F2E8"/>
                </a:solidFill>
                <a:latin typeface="Aptos" pitchFamily="34" charset="0"/>
                <a:ea typeface="Aptos" pitchFamily="34" charset="-122"/>
                <a:cs typeface="Aptos" pitchFamily="34" charset="-120"/>
              </a:rPr>
              <a:t>Turn then, most gracious Advocate, thine eyes of mercy toward us; and after this our exile, show unto us the blessed fruit of thy womb, Jesus.</a:t>
            </a:r>
            <a:endParaRPr lang="en-US" sz="1900" dirty="0"/>
          </a:p>
          <a:p>
            <a:pPr marL="0" indent="0">
              <a:buNone/>
            </a:pPr>
            <a:endParaRPr lang="en-US" sz="1900" dirty="0"/>
          </a:p>
          <a:p>
            <a:pPr marL="0" indent="0">
              <a:buNone/>
            </a:pPr>
            <a:r>
              <a:rPr lang="en-US" sz="1900" dirty="0">
                <a:solidFill>
                  <a:srgbClr val="F7F2E8"/>
                </a:solidFill>
                <a:latin typeface="Aptos" pitchFamily="34" charset="0"/>
                <a:ea typeface="Aptos" pitchFamily="34" charset="-122"/>
                <a:cs typeface="Aptos" pitchFamily="34" charset="-120"/>
              </a:rPr>
              <a:t>O clement, O loving, O sweet Virgin Mary.</a:t>
            </a:r>
            <a:endParaRPr lang="en-US" sz="1900" dirty="0"/>
          </a:p>
        </p:txBody>
      </p:sp>
      <p:sp>
        <p:nvSpPr>
          <p:cNvPr id="8" name="Text 5"/>
          <p:cNvSpPr/>
          <p:nvPr/>
        </p:nvSpPr>
        <p:spPr>
          <a:xfrm>
            <a:off x="950976" y="535838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Leader / All</a:t>
            </a:r>
            <a:endParaRPr lang="en-US" sz="1700" dirty="0"/>
          </a:p>
        </p:txBody>
      </p:sp>
      <p:sp>
        <p:nvSpPr>
          <p:cNvPr id="9" name="Text 6"/>
          <p:cNvSpPr/>
          <p:nvPr/>
        </p:nvSpPr>
        <p:spPr>
          <a:xfrm>
            <a:off x="950976" y="5669280"/>
            <a:ext cx="10287000" cy="640080"/>
          </a:xfrm>
          <a:prstGeom prst="rect">
            <a:avLst/>
          </a:prstGeom>
          <a:noFill/>
          <a:ln/>
        </p:spPr>
        <p:txBody>
          <a:bodyPr wrap="square" lIns="1016" tIns="1016" rIns="1016" bIns="1016" rtlCol="0" anchor="t">
            <a:normAutofit/>
          </a:bodyPr>
          <a:lstStyle/>
          <a:p>
            <a:pPr marL="0" indent="0">
              <a:buNone/>
            </a:pPr>
            <a:r>
              <a:rPr lang="en-US" sz="1800" dirty="0">
                <a:solidFill>
                  <a:srgbClr val="F7F2E8"/>
                </a:solidFill>
                <a:latin typeface="Aptos" pitchFamily="34" charset="0"/>
                <a:ea typeface="Aptos" pitchFamily="34" charset="-122"/>
                <a:cs typeface="Aptos" pitchFamily="34" charset="-120"/>
              </a:rPr>
              <a:t>Pray for us, O holy Mother of God.</a:t>
            </a:r>
            <a:endParaRPr lang="en-US" sz="1800" dirty="0"/>
          </a:p>
          <a:p>
            <a:pPr marL="0" indent="0">
              <a:buNone/>
            </a:pPr>
            <a:r>
              <a:rPr lang="en-US" sz="1800" dirty="0">
                <a:solidFill>
                  <a:srgbClr val="F7F2E8"/>
                </a:solidFill>
                <a:latin typeface="Aptos" pitchFamily="34" charset="0"/>
                <a:ea typeface="Aptos" pitchFamily="34" charset="-122"/>
                <a:cs typeface="Aptos" pitchFamily="34" charset="-120"/>
              </a:rPr>
              <a:t>That we may be made worthy of the promises of Christ.</a:t>
            </a:r>
            <a:endParaRPr lang="en-US" sz="180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115672"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Rosary Closing Prayer</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Let us pray</a:t>
            </a:r>
            <a:endParaRPr lang="en-US" sz="1700" dirty="0"/>
          </a:p>
        </p:txBody>
      </p:sp>
      <p:sp>
        <p:nvSpPr>
          <p:cNvPr id="7" name="Text 4"/>
          <p:cNvSpPr/>
          <p:nvPr/>
        </p:nvSpPr>
        <p:spPr>
          <a:xfrm>
            <a:off x="950976" y="2066544"/>
            <a:ext cx="10287000" cy="1325880"/>
          </a:xfrm>
          <a:prstGeom prst="rect">
            <a:avLst/>
          </a:prstGeom>
          <a:noFill/>
          <a:ln/>
        </p:spPr>
        <p:txBody>
          <a:bodyPr wrap="square" lIns="1016" tIns="1016" rIns="1016" bIns="1016" rtlCol="0" anchor="t">
            <a:normAutofit/>
          </a:bodyPr>
          <a:lstStyle/>
          <a:p>
            <a:pPr marL="0" indent="0">
              <a:buNone/>
            </a:pPr>
            <a:r>
              <a:rPr lang="en-US" sz="1750" dirty="0">
                <a:solidFill>
                  <a:srgbClr val="F7F2E8"/>
                </a:solidFill>
                <a:latin typeface="Aptos" pitchFamily="34" charset="0"/>
                <a:ea typeface="Aptos" pitchFamily="34" charset="-122"/>
                <a:cs typeface="Aptos" pitchFamily="34" charset="-120"/>
              </a:rPr>
              <a:t>O God, whose Only Begotten Son, by His life, death, and resurrection, has purchased for us the rewards of eternal life; grant, we beseech Thee, that while meditating upon these mysteries of the Most Holy Rosary of the Blessed Virgin Mary, we may imitate what they contain and obtain what they promise, through the same Christ our Lord. Amen.</a:t>
            </a:r>
            <a:endParaRPr lang="en-US" sz="1750" dirty="0"/>
          </a:p>
        </p:txBody>
      </p:sp>
      <p:sp>
        <p:nvSpPr>
          <p:cNvPr id="8" name="Text 5"/>
          <p:cNvSpPr/>
          <p:nvPr/>
        </p:nvSpPr>
        <p:spPr>
          <a:xfrm>
            <a:off x="950976" y="3575304"/>
            <a:ext cx="10058400" cy="274320"/>
          </a:xfrm>
          <a:prstGeom prst="rect">
            <a:avLst/>
          </a:prstGeom>
          <a:noFill/>
          <a:ln/>
        </p:spPr>
        <p:txBody>
          <a:bodyPr wrap="square" lIns="0" tIns="0" rIns="0" bIns="0" rtlCol="0" anchor="ctr">
            <a:normAutofit/>
          </a:bodyPr>
          <a:lstStyle/>
          <a:p>
            <a:pPr marL="0" indent="0">
              <a:buNone/>
            </a:pPr>
            <a:endParaRPr lang="en-US" sz="1700" dirty="0"/>
          </a:p>
        </p:txBody>
      </p:sp>
      <p:sp>
        <p:nvSpPr>
          <p:cNvPr id="9" name="Text 6"/>
          <p:cNvSpPr/>
          <p:nvPr/>
        </p:nvSpPr>
        <p:spPr>
          <a:xfrm>
            <a:off x="950976" y="3886200"/>
            <a:ext cx="10287000" cy="2011680"/>
          </a:xfrm>
          <a:prstGeom prst="rect">
            <a:avLst/>
          </a:prstGeom>
          <a:noFill/>
          <a:ln/>
        </p:spPr>
        <p:txBody>
          <a:bodyPr wrap="square" lIns="1016" tIns="1016" rIns="1016" bIns="1016" rtlCol="0" anchor="t">
            <a:normAutofit/>
          </a:bodyPr>
          <a:lstStyle/>
          <a:p>
            <a:pPr marL="0" indent="0">
              <a:buNone/>
            </a:pPr>
            <a:endParaRPr lang="en-US" sz="175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Litany of Loreto</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Beginning of the litany</a:t>
            </a:r>
            <a:endParaRPr lang="en-US" sz="1450" dirty="0"/>
          </a:p>
        </p:txBody>
      </p:sp>
      <p:sp>
        <p:nvSpPr>
          <p:cNvPr id="6" name="Text 3"/>
          <p:cNvSpPr/>
          <p:nvPr/>
        </p:nvSpPr>
        <p:spPr>
          <a:xfrm>
            <a:off x="914400"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Invocation</a:t>
            </a:r>
            <a:endParaRPr lang="en-US" sz="1800" dirty="0"/>
          </a:p>
        </p:txBody>
      </p:sp>
      <p:sp>
        <p:nvSpPr>
          <p:cNvPr id="7" name="Text 4"/>
          <p:cNvSpPr/>
          <p:nvPr/>
        </p:nvSpPr>
        <p:spPr>
          <a:xfrm>
            <a:off x="914400" y="2130552"/>
            <a:ext cx="4663440" cy="3886200"/>
          </a:xfrm>
          <a:prstGeom prst="rect">
            <a:avLst/>
          </a:prstGeom>
          <a:noFill/>
          <a:ln/>
        </p:spPr>
        <p:txBody>
          <a:bodyPr wrap="square" lIns="1016" tIns="1016" rIns="1016" bIns="1016" rtlCol="0" anchor="ctr">
            <a:normAutofit/>
          </a:bodyPr>
          <a:lstStyle/>
          <a:p>
            <a:pPr marL="0" indent="0">
              <a:buNone/>
            </a:pPr>
            <a:r>
              <a:rPr lang="en-US" sz="1500" dirty="0">
                <a:solidFill>
                  <a:srgbClr val="F7F2E8"/>
                </a:solidFill>
                <a:latin typeface="Aptos" pitchFamily="34" charset="0"/>
                <a:ea typeface="Aptos" pitchFamily="34" charset="-122"/>
                <a:cs typeface="Aptos" pitchFamily="34" charset="-120"/>
              </a:rPr>
              <a:t>Lord have mercy.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Christ have mercy.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Lord have mercy.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Christ hear us.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Christ graciously hear us.</a:t>
            </a:r>
            <a:endParaRPr lang="en-US" sz="1500" dirty="0"/>
          </a:p>
          <a:p>
            <a:pPr marL="0" indent="0">
              <a:buNone/>
            </a:pP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God, the Father of heaven,</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have mercy on us.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God the Son, Redeemer of the world,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have mercy on us.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God the Holy Spirit,</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have mercy on us.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Holy Trinity, one God,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have mercy on us.</a:t>
            </a:r>
            <a:endParaRPr lang="en-US" sz="1500" dirty="0"/>
          </a:p>
        </p:txBody>
      </p:sp>
      <p:sp>
        <p:nvSpPr>
          <p:cNvPr id="8" name="Text 5"/>
          <p:cNvSpPr/>
          <p:nvPr/>
        </p:nvSpPr>
        <p:spPr>
          <a:xfrm>
            <a:off x="6519672"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Holy Mother of God</a:t>
            </a:r>
            <a:endParaRPr lang="en-US" sz="1800" dirty="0"/>
          </a:p>
        </p:txBody>
      </p:sp>
      <p:sp>
        <p:nvSpPr>
          <p:cNvPr id="9" name="Text 6"/>
          <p:cNvSpPr/>
          <p:nvPr/>
        </p:nvSpPr>
        <p:spPr>
          <a:xfrm>
            <a:off x="6519672" y="2130552"/>
            <a:ext cx="4663440" cy="3886200"/>
          </a:xfrm>
          <a:prstGeom prst="rect">
            <a:avLst/>
          </a:prstGeom>
          <a:noFill/>
          <a:ln/>
        </p:spPr>
        <p:txBody>
          <a:bodyPr wrap="square" lIns="1016" tIns="1016" rIns="1016" bIns="1016" rtlCol="0" anchor="ctr">
            <a:normAutofit fontScale="92500" lnSpcReduction="20000"/>
          </a:bodyPr>
          <a:lstStyle/>
          <a:p>
            <a:pPr marL="0" indent="0">
              <a:buNone/>
            </a:pPr>
            <a:r>
              <a:rPr lang="en-US" sz="1500" dirty="0">
                <a:solidFill>
                  <a:srgbClr val="F7F2E8"/>
                </a:solidFill>
                <a:latin typeface="Aptos" pitchFamily="34" charset="0"/>
                <a:ea typeface="Aptos" pitchFamily="34" charset="-122"/>
                <a:cs typeface="Aptos" pitchFamily="34" charset="-120"/>
              </a:rPr>
              <a:t>Holy Mary,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All: pray for us. (after each)</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Holy Mother of God,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Holy Virgin of virgins,</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Christ,</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the Church,</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Mercy,</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divine grace,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Hope,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most pure,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most chaste,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inviolate,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undefiled,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most amiable,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most admirable,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good counsel,</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our Creator,</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Mother of our Saviour,</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Virgin most prudent,</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Virgin most venerable,</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Virgin most renowned,</a:t>
            </a:r>
            <a:endParaRPr lang="en-US" sz="1500" dirty="0"/>
          </a:p>
          <a:p>
            <a:pPr marL="0" indent="0">
              <a:buNone/>
            </a:pPr>
            <a:r>
              <a:rPr lang="en-US" sz="1500" dirty="0">
                <a:solidFill>
                  <a:srgbClr val="F7F2E8"/>
                </a:solidFill>
                <a:latin typeface="Aptos" pitchFamily="34" charset="0"/>
                <a:ea typeface="Aptos" pitchFamily="34" charset="-122"/>
                <a:cs typeface="Aptos" pitchFamily="34" charset="-120"/>
              </a:rPr>
              <a:t>Virgin most powerful,</a:t>
            </a:r>
            <a:endParaRPr lang="en-US" sz="150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Litany of Loreto</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Titles of Our Lady</a:t>
            </a:r>
            <a:endParaRPr lang="en-US" sz="1450" dirty="0"/>
          </a:p>
        </p:txBody>
      </p:sp>
      <p:sp>
        <p:nvSpPr>
          <p:cNvPr id="6" name="Text 3"/>
          <p:cNvSpPr/>
          <p:nvPr/>
        </p:nvSpPr>
        <p:spPr>
          <a:xfrm>
            <a:off x="914400"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Queenship of Mary</a:t>
            </a:r>
            <a:endParaRPr lang="en-US" sz="1800" dirty="0"/>
          </a:p>
        </p:txBody>
      </p:sp>
      <p:sp>
        <p:nvSpPr>
          <p:cNvPr id="7" name="Text 4"/>
          <p:cNvSpPr/>
          <p:nvPr/>
        </p:nvSpPr>
        <p:spPr>
          <a:xfrm>
            <a:off x="914400" y="2130552"/>
            <a:ext cx="4663440" cy="3886200"/>
          </a:xfrm>
          <a:prstGeom prst="rect">
            <a:avLst/>
          </a:prstGeom>
          <a:noFill/>
          <a:ln/>
        </p:spPr>
        <p:txBody>
          <a:bodyPr wrap="square" lIns="1016" tIns="1016" rIns="1016" bIns="1016" rtlCol="0" anchor="ctr">
            <a:normAutofit/>
          </a:bodyPr>
          <a:lstStyle/>
          <a:p>
            <a:pPr marL="0" indent="0">
              <a:buNone/>
            </a:pPr>
            <a:r>
              <a:rPr lang="en-US" sz="1460" dirty="0">
                <a:solidFill>
                  <a:srgbClr val="F7F2E8"/>
                </a:solidFill>
                <a:latin typeface="Aptos" pitchFamily="34" charset="0"/>
                <a:ea typeface="Aptos" pitchFamily="34" charset="-122"/>
                <a:cs typeface="Aptos" pitchFamily="34" charset="-120"/>
              </a:rPr>
              <a:t>Queen of Angels,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Patriarchs,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Prophets,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Apostles,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Martyrs,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Confessors,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Virgins,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all Saints,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conceived without original sin,</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assumed into heaven,</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the most holy Rosary,</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families,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Queen of peace.</a:t>
            </a:r>
            <a:endParaRPr lang="en-US" sz="1460" dirty="0"/>
          </a:p>
          <a:p>
            <a:pPr marL="0" indent="0">
              <a:buNone/>
            </a:pP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Virgin most merciful,</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All: pray for us. (after each)</a:t>
            </a:r>
            <a:endParaRPr lang="en-US" sz="1460" dirty="0"/>
          </a:p>
        </p:txBody>
      </p:sp>
      <p:sp>
        <p:nvSpPr>
          <p:cNvPr id="8" name="Text 5"/>
          <p:cNvSpPr/>
          <p:nvPr/>
        </p:nvSpPr>
        <p:spPr>
          <a:xfrm>
            <a:off x="6519672" y="1773936"/>
            <a:ext cx="4663440" cy="301752"/>
          </a:xfrm>
          <a:prstGeom prst="rect">
            <a:avLst/>
          </a:prstGeom>
          <a:noFill/>
          <a:ln/>
        </p:spPr>
        <p:txBody>
          <a:bodyPr wrap="square" lIns="0" tIns="0" rIns="0" bIns="0" rtlCol="0" anchor="ctr">
            <a:normAutofit/>
          </a:bodyPr>
          <a:lstStyle/>
          <a:p>
            <a:pPr marL="0" indent="0">
              <a:buNone/>
            </a:pPr>
            <a:r>
              <a:rPr lang="en-US" sz="1800" b="1" dirty="0">
                <a:solidFill>
                  <a:srgbClr val="D7B56D"/>
                </a:solidFill>
                <a:latin typeface="Aptos Display" pitchFamily="34" charset="0"/>
                <a:ea typeface="Aptos Display" pitchFamily="34" charset="-122"/>
                <a:cs typeface="Aptos Display" pitchFamily="34" charset="-120"/>
              </a:rPr>
              <a:t>Symbols of Mary</a:t>
            </a:r>
            <a:endParaRPr lang="en-US" sz="1800" dirty="0"/>
          </a:p>
        </p:txBody>
      </p:sp>
      <p:sp>
        <p:nvSpPr>
          <p:cNvPr id="9" name="Text 6"/>
          <p:cNvSpPr/>
          <p:nvPr/>
        </p:nvSpPr>
        <p:spPr>
          <a:xfrm>
            <a:off x="6519672" y="2130552"/>
            <a:ext cx="4663440" cy="3886200"/>
          </a:xfrm>
          <a:prstGeom prst="rect">
            <a:avLst/>
          </a:prstGeom>
          <a:noFill/>
          <a:ln/>
        </p:spPr>
        <p:txBody>
          <a:bodyPr wrap="square" lIns="1016" tIns="1016" rIns="1016" bIns="1016" rtlCol="0" anchor="ctr">
            <a:normAutofit lnSpcReduction="10000"/>
          </a:bodyPr>
          <a:lstStyle/>
          <a:p>
            <a:pPr marL="0" indent="0">
              <a:buNone/>
            </a:pPr>
            <a:r>
              <a:rPr lang="en-US" sz="1460" dirty="0">
                <a:solidFill>
                  <a:srgbClr val="F7F2E8"/>
                </a:solidFill>
                <a:latin typeface="Aptos" pitchFamily="34" charset="0"/>
                <a:ea typeface="Aptos" pitchFamily="34" charset="-122"/>
                <a:cs typeface="Aptos" pitchFamily="34" charset="-120"/>
              </a:rPr>
              <a:t>Virgin most faithful,</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Mirror of justice,</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Seat of wisdom,</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Cause of our joy,</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Spiritual vessel,</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Vessel of honour,</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Singular vessel of devotion,</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Mystical rose,</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Tower of David,</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Tower of ivory,</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House of gold,</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Ark of the covenant,</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Gate of heaven,</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Morning star,</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Health of the sick,</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Refuge of sinners,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Solace of Migrants,</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Comfort of the afflicted,</a:t>
            </a:r>
            <a:endParaRPr lang="en-US" sz="1460" dirty="0"/>
          </a:p>
          <a:p>
            <a:pPr marL="0" indent="0">
              <a:buNone/>
            </a:pPr>
            <a:r>
              <a:rPr lang="en-US" sz="1460" dirty="0">
                <a:solidFill>
                  <a:srgbClr val="F7F2E8"/>
                </a:solidFill>
                <a:latin typeface="Aptos" pitchFamily="34" charset="0"/>
                <a:ea typeface="Aptos" pitchFamily="34" charset="-122"/>
                <a:cs typeface="Aptos" pitchFamily="34" charset="-120"/>
              </a:rPr>
              <a:t>Help of Christians,</a:t>
            </a:r>
            <a:endParaRPr lang="en-US" sz="146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8233F"/>
        </a:solidFill>
        <a:effectLst/>
      </p:bgPr>
    </p:bg>
    <p:spTree>
      <p:nvGrpSpPr>
        <p:cNvPr id="1" name=""/>
        <p:cNvGrpSpPr/>
        <p:nvPr/>
      </p:nvGrpSpPr>
      <p:grpSpPr>
        <a:xfrm>
          <a:off x="0" y="0"/>
          <a:ext cx="0" cy="0"/>
          <a:chOff x="0" y="0"/>
          <a:chExt cx="0" cy="0"/>
        </a:xfrm>
      </p:grpSpPr>
      <p:pic>
        <p:nvPicPr>
          <p:cNvPr id="2" name="Image 0" descr="/mnt/data/bg_ros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Litany of Loreto</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731520" y="1115568"/>
            <a:ext cx="10241280" cy="320040"/>
          </a:xfrm>
          <a:prstGeom prst="rect">
            <a:avLst/>
          </a:prstGeom>
          <a:noFill/>
          <a:ln/>
        </p:spPr>
        <p:txBody>
          <a:bodyPr wrap="square" lIns="0" tIns="0" rIns="0" bIns="0" rtlCol="0" anchor="ctr">
            <a:normAutofit/>
          </a:bodyPr>
          <a:lstStyle/>
          <a:p>
            <a:pPr marL="0" indent="0">
              <a:buNone/>
            </a:pPr>
            <a:r>
              <a:rPr lang="en-US" sz="1450" i="1" dirty="0">
                <a:solidFill>
                  <a:srgbClr val="F4E8C7"/>
                </a:solidFill>
              </a:rPr>
              <a:t>Conclusion</a:t>
            </a:r>
            <a:endParaRPr lang="en-US" sz="1450" dirty="0"/>
          </a:p>
        </p:txBody>
      </p:sp>
      <p:sp>
        <p:nvSpPr>
          <p:cNvPr id="6" name="Text 3"/>
          <p:cNvSpPr/>
          <p:nvPr/>
        </p:nvSpPr>
        <p:spPr>
          <a:xfrm>
            <a:off x="950976" y="1755648"/>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Lamb of God</a:t>
            </a:r>
            <a:endParaRPr lang="en-US" sz="1700" dirty="0"/>
          </a:p>
        </p:txBody>
      </p:sp>
      <p:sp>
        <p:nvSpPr>
          <p:cNvPr id="7" name="Text 4"/>
          <p:cNvSpPr/>
          <p:nvPr/>
        </p:nvSpPr>
        <p:spPr>
          <a:xfrm>
            <a:off x="950976" y="2066544"/>
            <a:ext cx="10287000" cy="1691640"/>
          </a:xfrm>
          <a:prstGeom prst="rect">
            <a:avLst/>
          </a:prstGeom>
          <a:noFill/>
          <a:ln/>
        </p:spPr>
        <p:txBody>
          <a:bodyPr wrap="square" lIns="1016" tIns="1016" rIns="1016" bIns="1016" rtlCol="0" anchor="t">
            <a:normAutofit fontScale="85000" lnSpcReduction="20000"/>
          </a:bodyPr>
          <a:lstStyle/>
          <a:p>
            <a:pPr marL="0" indent="0">
              <a:buNone/>
            </a:pPr>
            <a:r>
              <a:rPr lang="en-US" sz="1700" dirty="0">
                <a:solidFill>
                  <a:srgbClr val="F7F2E8"/>
                </a:solidFill>
                <a:latin typeface="Aptos" pitchFamily="34" charset="0"/>
                <a:ea typeface="Aptos" pitchFamily="34" charset="-122"/>
                <a:cs typeface="Aptos" pitchFamily="34" charset="-120"/>
              </a:rPr>
              <a:t>Lamb of God, who takes away the sins of the world,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All: spare us, O Lord.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Lamb of God, who takes away the sins of the world,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All: graciously hear us, O Lord.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Lamb of God, who takes away the sins of the world,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All: have mercy on us.</a:t>
            </a:r>
            <a:endParaRPr lang="en-US" sz="1700" dirty="0"/>
          </a:p>
          <a:p>
            <a:pPr marL="0" indent="0">
              <a:buNone/>
            </a:pP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Pray for us, O holy Mother of God.</a:t>
            </a:r>
            <a:endParaRPr lang="en-US" sz="1700" dirty="0"/>
          </a:p>
          <a:p>
            <a:pPr marL="0" indent="0">
              <a:buNone/>
            </a:pPr>
            <a:r>
              <a:rPr lang="en-US" sz="1700" dirty="0">
                <a:solidFill>
                  <a:srgbClr val="F7F2E8"/>
                </a:solidFill>
                <a:latin typeface="Aptos" pitchFamily="34" charset="0"/>
                <a:ea typeface="Aptos" pitchFamily="34" charset="-122"/>
                <a:cs typeface="Aptos" pitchFamily="34" charset="-120"/>
              </a:rPr>
              <a:t>That we may be made worthy of the promises of Christ.</a:t>
            </a:r>
            <a:endParaRPr lang="en-US" sz="1700" dirty="0"/>
          </a:p>
        </p:txBody>
      </p:sp>
      <p:sp>
        <p:nvSpPr>
          <p:cNvPr id="8" name="Text 5"/>
          <p:cNvSpPr/>
          <p:nvPr/>
        </p:nvSpPr>
        <p:spPr>
          <a:xfrm>
            <a:off x="950976" y="3941064"/>
            <a:ext cx="10058400" cy="274320"/>
          </a:xfrm>
          <a:prstGeom prst="rect">
            <a:avLst/>
          </a:prstGeom>
          <a:noFill/>
          <a:ln/>
        </p:spPr>
        <p:txBody>
          <a:bodyPr wrap="square" lIns="0" tIns="0" rIns="0" bIns="0" rtlCol="0" anchor="ctr">
            <a:normAutofit/>
          </a:bodyPr>
          <a:lstStyle/>
          <a:p>
            <a:pPr marL="0" indent="0">
              <a:buNone/>
            </a:pPr>
            <a:r>
              <a:rPr lang="en-US" sz="1700" b="1" dirty="0">
                <a:solidFill>
                  <a:srgbClr val="D7B56D"/>
                </a:solidFill>
                <a:latin typeface="Aptos Display" pitchFamily="34" charset="0"/>
                <a:ea typeface="Aptos Display" pitchFamily="34" charset="-122"/>
                <a:cs typeface="Aptos Display" pitchFamily="34" charset="-120"/>
              </a:rPr>
              <a:t>Let us pray</a:t>
            </a:r>
            <a:endParaRPr lang="en-US" sz="1700" dirty="0"/>
          </a:p>
        </p:txBody>
      </p:sp>
      <p:sp>
        <p:nvSpPr>
          <p:cNvPr id="9" name="Text 6"/>
          <p:cNvSpPr/>
          <p:nvPr/>
        </p:nvSpPr>
        <p:spPr>
          <a:xfrm>
            <a:off x="950976" y="4251960"/>
            <a:ext cx="10287000" cy="1234440"/>
          </a:xfrm>
          <a:prstGeom prst="rect">
            <a:avLst/>
          </a:prstGeom>
          <a:noFill/>
          <a:ln/>
        </p:spPr>
        <p:txBody>
          <a:bodyPr wrap="square" lIns="1016" tIns="1016" rIns="1016" bIns="1016" rtlCol="0" anchor="t">
            <a:normAutofit/>
          </a:bodyPr>
          <a:lstStyle/>
          <a:p>
            <a:pPr marL="0" indent="0">
              <a:buNone/>
            </a:pPr>
            <a:r>
              <a:rPr lang="en-US" sz="1750" dirty="0">
                <a:solidFill>
                  <a:srgbClr val="F7F2E8"/>
                </a:solidFill>
                <a:latin typeface="Aptos" pitchFamily="34" charset="0"/>
                <a:ea typeface="Aptos" pitchFamily="34" charset="-122"/>
                <a:cs typeface="Aptos" pitchFamily="34" charset="-120"/>
              </a:rPr>
              <a:t>Grant, we beseech thee, O Lord God, that we, your servants, may enjoy perpetual health of mind and body; and by the glorious intercession of the Blessed Mary, ever Virgin, may be delivered from present sorrow, and obtain eternal joy. Through Christ our Lord.</a:t>
            </a:r>
            <a:endParaRPr lang="en-US" sz="1750" dirty="0"/>
          </a:p>
          <a:p>
            <a:pPr marL="0" indent="0">
              <a:buNone/>
            </a:pPr>
            <a:r>
              <a:rPr lang="en-US" sz="1750" dirty="0">
                <a:solidFill>
                  <a:srgbClr val="F7F2E8"/>
                </a:solidFill>
                <a:latin typeface="Aptos" pitchFamily="34" charset="0"/>
                <a:ea typeface="Aptos" pitchFamily="34" charset="-122"/>
                <a:cs typeface="Aptos" pitchFamily="34" charset="-120"/>
              </a:rPr>
              <a:t>All: Amen.</a:t>
            </a:r>
            <a:endParaRPr lang="en-US" sz="1750" dirty="0"/>
          </a:p>
        </p:txBody>
      </p:sp>
      <p:sp>
        <p:nvSpPr>
          <p:cNvPr id="10" name="Text 7"/>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8233F"/>
        </a:solidFill>
        <a:effectLst/>
      </p:bgPr>
    </p:bg>
    <p:spTree>
      <p:nvGrpSpPr>
        <p:cNvPr id="1" name=""/>
        <p:cNvGrpSpPr/>
        <p:nvPr/>
      </p:nvGrpSpPr>
      <p:grpSpPr>
        <a:xfrm>
          <a:off x="0" y="0"/>
          <a:ext cx="0" cy="0"/>
          <a:chOff x="0" y="0"/>
          <a:chExt cx="0" cy="0"/>
        </a:xfrm>
      </p:grpSpPr>
      <p:pic>
        <p:nvPicPr>
          <p:cNvPr id="2" name="Image 0" descr="/mnt/data/bg_mary.jpg"/>
          <p:cNvPicPr>
            <a:picLocks noChangeAspect="1"/>
          </p:cNvPicPr>
          <p:nvPr/>
        </p:nvPicPr>
        <p:blipFill>
          <a:blip r:embed="rId3"/>
          <a:srcRect t="25" b="25"/>
          <a:stretch/>
        </p:blipFill>
        <p:spPr>
          <a:xfrm>
            <a:off x="0" y="0"/>
            <a:ext cx="12191695" cy="6858000"/>
          </a:xfrm>
          <a:prstGeom prst="rect">
            <a:avLst/>
          </a:prstGeom>
        </p:spPr>
      </p:pic>
      <p:sp>
        <p:nvSpPr>
          <p:cNvPr id="3" name="Text 0"/>
          <p:cNvSpPr/>
          <p:nvPr/>
        </p:nvSpPr>
        <p:spPr>
          <a:xfrm>
            <a:off x="731520" y="438912"/>
            <a:ext cx="10789920" cy="502920"/>
          </a:xfrm>
          <a:prstGeom prst="rect">
            <a:avLst/>
          </a:prstGeom>
          <a:noFill/>
          <a:ln/>
        </p:spPr>
        <p:txBody>
          <a:bodyPr wrap="square" lIns="254" tIns="254" rIns="254" bIns="254"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Final Prayers</a:t>
            </a:r>
            <a:endParaRPr lang="en-US" sz="3000" dirty="0"/>
          </a:p>
        </p:txBody>
      </p:sp>
      <p:sp>
        <p:nvSpPr>
          <p:cNvPr id="4" name="Shape 1"/>
          <p:cNvSpPr/>
          <p:nvPr/>
        </p:nvSpPr>
        <p:spPr>
          <a:xfrm>
            <a:off x="731520" y="1024128"/>
            <a:ext cx="1828800" cy="0"/>
          </a:xfrm>
          <a:prstGeom prst="line">
            <a:avLst/>
          </a:prstGeom>
          <a:noFill/>
          <a:ln w="27940">
            <a:solidFill>
              <a:srgbClr val="D7B56D"/>
            </a:solidFill>
            <a:prstDash val="solid"/>
          </a:ln>
        </p:spPr>
        <p:txBody>
          <a:bodyPr/>
          <a:lstStyle/>
          <a:p>
            <a:endParaRPr lang="en-US"/>
          </a:p>
        </p:txBody>
      </p:sp>
      <p:sp>
        <p:nvSpPr>
          <p:cNvPr id="5" name="Text 2"/>
          <p:cNvSpPr/>
          <p:nvPr/>
        </p:nvSpPr>
        <p:spPr>
          <a:xfrm>
            <a:off x="1325880" y="2148840"/>
            <a:ext cx="9418320" cy="2331720"/>
          </a:xfrm>
          <a:prstGeom prst="rect">
            <a:avLst/>
          </a:prstGeom>
          <a:noFill/>
          <a:ln/>
        </p:spPr>
        <p:txBody>
          <a:bodyPr wrap="square" lIns="1016" tIns="1016" rIns="1016" bIns="1016" rtlCol="0" anchor="ctr">
            <a:normAutofit fontScale="92500" lnSpcReduction="20000"/>
          </a:bodyPr>
          <a:lstStyle/>
          <a:p>
            <a:pPr marL="0" indent="0">
              <a:buNone/>
            </a:pPr>
            <a:r>
              <a:rPr lang="en-US" sz="2100" dirty="0">
                <a:solidFill>
                  <a:srgbClr val="F7F2E8"/>
                </a:solidFill>
                <a:latin typeface="Aptos" pitchFamily="34" charset="0"/>
                <a:ea typeface="Aptos" pitchFamily="34" charset="-122"/>
                <a:cs typeface="Aptos" pitchFamily="34" charset="-120"/>
              </a:rPr>
              <a:t>Leader: May the Divine Assistance remain always with us.</a:t>
            </a: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All: Amen.</a:t>
            </a:r>
            <a:endParaRPr lang="en-US" sz="2100" dirty="0"/>
          </a:p>
          <a:p>
            <a:pPr marL="0" indent="0">
              <a:buNone/>
            </a:pP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Leader: And may the souls of the faithful departed, through the mercy of God, rest in peace.</a:t>
            </a: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All: Amen.</a:t>
            </a:r>
            <a:endParaRPr lang="en-US" sz="2100" dirty="0"/>
          </a:p>
          <a:p>
            <a:pPr marL="0" indent="0">
              <a:buNone/>
            </a:pP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Leader: In the name of the Father, and of the Son, and of the Holy Spirit.</a:t>
            </a:r>
            <a:endParaRPr lang="en-US" sz="2100" dirty="0"/>
          </a:p>
          <a:p>
            <a:pPr marL="0" indent="0">
              <a:buNone/>
            </a:pPr>
            <a:r>
              <a:rPr lang="en-US" sz="2100" dirty="0">
                <a:solidFill>
                  <a:srgbClr val="F7F2E8"/>
                </a:solidFill>
                <a:latin typeface="Aptos" pitchFamily="34" charset="0"/>
                <a:ea typeface="Aptos" pitchFamily="34" charset="-122"/>
                <a:cs typeface="Aptos" pitchFamily="34" charset="-120"/>
              </a:rPr>
              <a:t>All: Amen.</a:t>
            </a:r>
            <a:endParaRPr lang="en-US" sz="2100" dirty="0"/>
          </a:p>
        </p:txBody>
      </p:sp>
      <p:sp>
        <p:nvSpPr>
          <p:cNvPr id="6" name="Text 3"/>
          <p:cNvSpPr/>
          <p:nvPr/>
        </p:nvSpPr>
        <p:spPr>
          <a:xfrm>
            <a:off x="1005840" y="5623560"/>
            <a:ext cx="10149840" cy="384048"/>
          </a:xfrm>
          <a:prstGeom prst="rect">
            <a:avLst/>
          </a:prstGeom>
          <a:noFill/>
          <a:ln/>
        </p:spPr>
        <p:txBody>
          <a:bodyPr wrap="square" lIns="0" tIns="0" rIns="0" bIns="0" rtlCol="0" anchor="ctr"/>
          <a:lstStyle/>
          <a:p>
            <a:pPr marL="0" indent="0" algn="ctr">
              <a:buNone/>
            </a:pPr>
            <a:r>
              <a:rPr lang="en-US" sz="2200" b="1" dirty="0">
                <a:solidFill>
                  <a:srgbClr val="D7B56D"/>
                </a:solidFill>
                <a:latin typeface="Aptos Display" pitchFamily="34" charset="0"/>
                <a:ea typeface="Aptos Display" pitchFamily="34" charset="-122"/>
                <a:cs typeface="Aptos Display" pitchFamily="34" charset="-120"/>
              </a:rPr>
              <a:t>St. Mary’s Virtual Rosary Ministry</a:t>
            </a:r>
            <a:endParaRPr lang="en-US" sz="2200" dirty="0"/>
          </a:p>
        </p:txBody>
      </p:sp>
      <p:sp>
        <p:nvSpPr>
          <p:cNvPr id="7" name="Text 4"/>
          <p:cNvSpPr/>
          <p:nvPr/>
        </p:nvSpPr>
        <p:spPr>
          <a:xfrm>
            <a:off x="685800" y="6675120"/>
            <a:ext cx="6583680" cy="146304"/>
          </a:xfrm>
          <a:prstGeom prst="rect">
            <a:avLst/>
          </a:prstGeom>
          <a:noFill/>
          <a:ln/>
        </p:spPr>
        <p:txBody>
          <a:bodyPr wrap="square" lIns="0" tIns="0" rIns="0" bIns="0" rtlCol="0" anchor="ctr">
            <a:normAutofit/>
          </a:bodyPr>
          <a:lstStyle/>
          <a:p>
            <a:pPr marL="0" indent="0">
              <a:buNone/>
            </a:pPr>
            <a:r>
              <a:rPr lang="en-US" sz="750" dirty="0">
                <a:solidFill>
                  <a:srgbClr val="EBD99C"/>
                </a:solidFill>
                <a:latin typeface="Aptos" pitchFamily="34" charset="0"/>
                <a:ea typeface="Aptos" pitchFamily="34" charset="-122"/>
                <a:cs typeface="Aptos" pitchFamily="34" charset="-120"/>
              </a:rPr>
              <a:t>St. Mary’s Virtual Rosary Ministry</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TotalTime>
  <Words>3178</Words>
  <Application>Microsoft Office PowerPoint</Application>
  <PresentationFormat>Widescreen</PresentationFormat>
  <Paragraphs>324</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 Mary’s Church - Park City, Utah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Mary’s Virtual Rosary Ministry</dc:title>
  <dc:subject>Glorious Mysteries Virtual Rosary</dc:subject>
  <dc:creator>St. Mary’s Virtual Rosary Ministry</dc:creator>
  <cp:lastModifiedBy>Dona Burkard</cp:lastModifiedBy>
  <cp:revision>3</cp:revision>
  <dcterms:created xsi:type="dcterms:W3CDTF">2026-08-31T17:31:32Z</dcterms:created>
  <dcterms:modified xsi:type="dcterms:W3CDTF">2026-10-12T15:44:15Z</dcterms:modified>
</cp:coreProperties>
</file>